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4" r:id="rId5"/>
    <p:sldId id="256" r:id="rId6"/>
    <p:sldId id="259" r:id="rId7"/>
    <p:sldId id="260" r:id="rId8"/>
    <p:sldId id="261" r:id="rId9"/>
    <p:sldId id="262" r:id="rId10"/>
    <p:sldId id="258" r:id="rId11"/>
    <p:sldId id="257" r:id="rId12"/>
    <p:sldId id="263" r:id="rId13"/>
    <p:sldId id="266" r:id="rId14"/>
    <p:sldId id="267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69C44-90DB-46C9-954F-421D1445690F}" v="4" dt="2026-09-25T09:05:20.267"/>
    <p1510:client id="{B36BB7E6-A758-363F-0BA3-88C6FC6A9F26}" v="15" dt="2026-09-24T11:49:45.2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beth Rø" userId="S::elilun@sshf.no::dcbf2233-9c80-40a9-9ab0-53fbc9df1ce7" providerId="AD" clId="Web-{3A70314F-28E0-0F32-E96C-A8981AD305E1}"/>
    <pc:docChg chg="addSld delSld sldOrd">
      <pc:chgData name="Elisabeth Rø" userId="S::elilun@sshf.no::dcbf2233-9c80-40a9-9ab0-53fbc9df1ce7" providerId="AD" clId="Web-{3A70314F-28E0-0F32-E96C-A8981AD305E1}" dt="2026-09-24T07:46:34.704" v="3"/>
      <pc:docMkLst>
        <pc:docMk/>
      </pc:docMkLst>
      <pc:sldChg chg="new ord">
        <pc:chgData name="Elisabeth Rø" userId="S::elilun@sshf.no::dcbf2233-9c80-40a9-9ab0-53fbc9df1ce7" providerId="AD" clId="Web-{3A70314F-28E0-0F32-E96C-A8981AD305E1}" dt="2026-09-24T07:46:34.704" v="3"/>
        <pc:sldMkLst>
          <pc:docMk/>
          <pc:sldMk cId="3090535266" sldId="264"/>
        </pc:sldMkLst>
      </pc:sldChg>
      <pc:sldChg chg="new del">
        <pc:chgData name="Elisabeth Rø" userId="S::elilun@sshf.no::dcbf2233-9c80-40a9-9ab0-53fbc9df1ce7" providerId="AD" clId="Web-{3A70314F-28E0-0F32-E96C-A8981AD305E1}" dt="2026-09-24T07:46:11.314" v="1"/>
        <pc:sldMkLst>
          <pc:docMk/>
          <pc:sldMk cId="3137363970" sldId="264"/>
        </pc:sldMkLst>
      </pc:sldChg>
    </pc:docChg>
  </pc:docChgLst>
  <pc:docChgLst>
    <pc:chgData name="Elisabeth Rø" userId="S::elilun@sshf.no::dcbf2233-9c80-40a9-9ab0-53fbc9df1ce7" providerId="AD" clId="Web-{00000000-0000-0000-0000-000000000000}"/>
    <pc:docChg chg="modSld">
      <pc:chgData name="Elisabeth Rø" userId="S::elilun@sshf.no::dcbf2233-9c80-40a9-9ab0-53fbc9df1ce7" providerId="AD" clId="Web-{00000000-0000-0000-0000-000000000000}" dt="2026-09-24T08:08:11.550" v="48" actId="20577"/>
      <pc:docMkLst>
        <pc:docMk/>
      </pc:docMkLst>
      <pc:sldChg chg="modSp">
        <pc:chgData name="Elisabeth Rø" userId="S::elilun@sshf.no::dcbf2233-9c80-40a9-9ab0-53fbc9df1ce7" providerId="AD" clId="Web-{00000000-0000-0000-0000-000000000000}" dt="2026-09-24T08:04:14.269" v="41" actId="20577"/>
        <pc:sldMkLst>
          <pc:docMk/>
          <pc:sldMk cId="4253124984" sldId="256"/>
        </pc:sldMkLst>
        <pc:spChg chg="mod">
          <ac:chgData name="Elisabeth Rø" userId="S::elilun@sshf.no::dcbf2233-9c80-40a9-9ab0-53fbc9df1ce7" providerId="AD" clId="Web-{00000000-0000-0000-0000-000000000000}" dt="2026-09-24T08:04:14.269" v="41" actId="20577"/>
          <ac:spMkLst>
            <pc:docMk/>
            <pc:sldMk cId="4253124984" sldId="256"/>
            <ac:spMk id="3" creationId="{00000000-0000-0000-0000-000000000000}"/>
          </ac:spMkLst>
        </pc:spChg>
      </pc:sldChg>
      <pc:sldChg chg="modSp">
        <pc:chgData name="Elisabeth Rø" userId="S::elilun@sshf.no::dcbf2233-9c80-40a9-9ab0-53fbc9df1ce7" providerId="AD" clId="Web-{00000000-0000-0000-0000-000000000000}" dt="2026-09-24T08:08:11.550" v="48" actId="20577"/>
        <pc:sldMkLst>
          <pc:docMk/>
          <pc:sldMk cId="3090535266" sldId="264"/>
        </pc:sldMkLst>
        <pc:spChg chg="mod">
          <ac:chgData name="Elisabeth Rø" userId="S::elilun@sshf.no::dcbf2233-9c80-40a9-9ab0-53fbc9df1ce7" providerId="AD" clId="Web-{00000000-0000-0000-0000-000000000000}" dt="2026-09-24T08:08:11.550" v="48" actId="20577"/>
          <ac:spMkLst>
            <pc:docMk/>
            <pc:sldMk cId="3090535266" sldId="264"/>
            <ac:spMk id="2" creationId="{7BAE027A-D67E-8407-1252-0ED486C7E5FF}"/>
          </ac:spMkLst>
        </pc:spChg>
        <pc:spChg chg="mod">
          <ac:chgData name="Elisabeth Rø" userId="S::elilun@sshf.no::dcbf2233-9c80-40a9-9ab0-53fbc9df1ce7" providerId="AD" clId="Web-{00000000-0000-0000-0000-000000000000}" dt="2026-09-24T08:03:56.113" v="38" actId="20577"/>
          <ac:spMkLst>
            <pc:docMk/>
            <pc:sldMk cId="3090535266" sldId="264"/>
            <ac:spMk id="3" creationId="{90C29758-3DD7-39D9-24A9-5184ECE38801}"/>
          </ac:spMkLst>
        </pc:spChg>
      </pc:sldChg>
    </pc:docChg>
  </pc:docChgLst>
  <pc:docChgLst>
    <pc:chgData clId="Web-{00000000-0000-0000-0000-000000000000}"/>
    <pc:docChg chg="modSld">
      <pc:chgData name="" userId="" providerId="" clId="Web-{00000000-0000-0000-0000-000000000000}" dt="2026-09-24T08:03:17.191" v="10" actId="20577"/>
      <pc:docMkLst>
        <pc:docMk/>
      </pc:docMkLst>
      <pc:sldChg chg="modSp">
        <pc:chgData name="" userId="" providerId="" clId="Web-{00000000-0000-0000-0000-000000000000}" dt="2026-09-24T08:03:17.191" v="10" actId="20577"/>
        <pc:sldMkLst>
          <pc:docMk/>
          <pc:sldMk cId="3090535266" sldId="264"/>
        </pc:sldMkLst>
        <pc:spChg chg="mod">
          <ac:chgData name="" userId="" providerId="" clId="Web-{00000000-0000-0000-0000-000000000000}" dt="2026-09-24T08:03:17.191" v="10" actId="20577"/>
          <ac:spMkLst>
            <pc:docMk/>
            <pc:sldMk cId="3090535266" sldId="264"/>
            <ac:spMk id="2" creationId="{7BAE027A-D67E-8407-1252-0ED486C7E5FF}"/>
          </ac:spMkLst>
        </pc:spChg>
      </pc:sldChg>
    </pc:docChg>
  </pc:docChgLst>
  <pc:docChgLst>
    <pc:chgData name="Elisabeth Rø" userId="S::elilun@sshf.no::dcbf2233-9c80-40a9-9ab0-53fbc9df1ce7" providerId="AD" clId="Web-{B36BB7E6-A758-363F-0BA3-88C6FC6A9F26}"/>
    <pc:docChg chg="addSld delSld modSld">
      <pc:chgData name="Elisabeth Rø" userId="S::elilun@sshf.no::dcbf2233-9c80-40a9-9ab0-53fbc9df1ce7" providerId="AD" clId="Web-{B36BB7E6-A758-363F-0BA3-88C6FC6A9F26}" dt="2026-09-24T11:49:45.283" v="18" actId="20577"/>
      <pc:docMkLst>
        <pc:docMk/>
      </pc:docMkLst>
      <pc:sldChg chg="modSp new">
        <pc:chgData name="Elisabeth Rø" userId="S::elilun@sshf.no::dcbf2233-9c80-40a9-9ab0-53fbc9df1ce7" providerId="AD" clId="Web-{B36BB7E6-A758-363F-0BA3-88C6FC6A9F26}" dt="2026-09-24T11:49:45.283" v="18" actId="20577"/>
        <pc:sldMkLst>
          <pc:docMk/>
          <pc:sldMk cId="2995834622" sldId="265"/>
        </pc:sldMkLst>
        <pc:spChg chg="mod">
          <ac:chgData name="Elisabeth Rø" userId="S::elilun@sshf.no::dcbf2233-9c80-40a9-9ab0-53fbc9df1ce7" providerId="AD" clId="Web-{B36BB7E6-A758-363F-0BA3-88C6FC6A9F26}" dt="2026-09-24T11:47:41.205" v="12" actId="20577"/>
          <ac:spMkLst>
            <pc:docMk/>
            <pc:sldMk cId="2995834622" sldId="265"/>
            <ac:spMk id="2" creationId="{99AB05D9-1BE3-8076-F9F1-2E3565A28C63}"/>
          </ac:spMkLst>
        </pc:spChg>
        <pc:spChg chg="mod">
          <ac:chgData name="Elisabeth Rø" userId="S::elilun@sshf.no::dcbf2233-9c80-40a9-9ab0-53fbc9df1ce7" providerId="AD" clId="Web-{B36BB7E6-A758-363F-0BA3-88C6FC6A9F26}" dt="2026-09-24T11:49:45.283" v="18" actId="20577"/>
          <ac:spMkLst>
            <pc:docMk/>
            <pc:sldMk cId="2995834622" sldId="265"/>
            <ac:spMk id="3" creationId="{99C98ABC-19CB-F31B-AA4A-30F273C23E7B}"/>
          </ac:spMkLst>
        </pc:spChg>
      </pc:sldChg>
      <pc:sldChg chg="add del">
        <pc:chgData name="Elisabeth Rø" userId="S::elilun@sshf.no::dcbf2233-9c80-40a9-9ab0-53fbc9df1ce7" providerId="AD" clId="Web-{B36BB7E6-A758-363F-0BA3-88C6FC6A9F26}" dt="2026-09-24T11:47:19.517" v="3"/>
        <pc:sldMkLst>
          <pc:docMk/>
          <pc:sldMk cId="502222321" sldId="493"/>
        </pc:sldMkLst>
      </pc:sldChg>
    </pc:docChg>
  </pc:docChgLst>
  <pc:docChgLst>
    <pc:chgData name="Mary-Ann Esperaas" userId="3d818b9d-c070-409e-8482-e176f2bfd2a2" providerId="ADAL" clId="{D9708616-DFD2-41A4-A9F4-84D78F09A32F}"/>
    <pc:docChg chg="custSel addSld modSld">
      <pc:chgData name="Mary-Ann Esperaas" userId="3d818b9d-c070-409e-8482-e176f2bfd2a2" providerId="ADAL" clId="{D9708616-DFD2-41A4-A9F4-84D78F09A32F}" dt="2026-09-25T09:05:48.735" v="197" actId="2711"/>
      <pc:docMkLst>
        <pc:docMk/>
      </pc:docMkLst>
      <pc:sldChg chg="modSp mod">
        <pc:chgData name="Mary-Ann Esperaas" userId="3d818b9d-c070-409e-8482-e176f2bfd2a2" providerId="ADAL" clId="{D9708616-DFD2-41A4-A9F4-84D78F09A32F}" dt="2026-09-25T08:55:28.663" v="3" actId="255"/>
        <pc:sldMkLst>
          <pc:docMk/>
          <pc:sldMk cId="4253124984" sldId="256"/>
        </pc:sldMkLst>
        <pc:spChg chg="mod">
          <ac:chgData name="Mary-Ann Esperaas" userId="3d818b9d-c070-409e-8482-e176f2bfd2a2" providerId="ADAL" clId="{D9708616-DFD2-41A4-A9F4-84D78F09A32F}" dt="2026-09-25T08:55:12.403" v="1" actId="255"/>
          <ac:spMkLst>
            <pc:docMk/>
            <pc:sldMk cId="4253124984" sldId="256"/>
            <ac:spMk id="3" creationId="{00000000-0000-0000-0000-000000000000}"/>
          </ac:spMkLst>
        </pc:spChg>
        <pc:spChg chg="mod">
          <ac:chgData name="Mary-Ann Esperaas" userId="3d818b9d-c070-409e-8482-e176f2bfd2a2" providerId="ADAL" clId="{D9708616-DFD2-41A4-A9F4-84D78F09A32F}" dt="2026-09-25T08:55:28.663" v="3" actId="255"/>
          <ac:spMkLst>
            <pc:docMk/>
            <pc:sldMk cId="4253124984" sldId="256"/>
            <ac:spMk id="6" creationId="{E30070C0-B4C2-6489-1211-05DB22461E05}"/>
          </ac:spMkLst>
        </pc:spChg>
      </pc:sldChg>
      <pc:sldChg chg="modSp mod">
        <pc:chgData name="Mary-Ann Esperaas" userId="3d818b9d-c070-409e-8482-e176f2bfd2a2" providerId="ADAL" clId="{D9708616-DFD2-41A4-A9F4-84D78F09A32F}" dt="2026-09-25T08:58:15.524" v="56" actId="255"/>
        <pc:sldMkLst>
          <pc:docMk/>
          <pc:sldMk cId="597709976" sldId="257"/>
        </pc:sldMkLst>
        <pc:spChg chg="mod">
          <ac:chgData name="Mary-Ann Esperaas" userId="3d818b9d-c070-409e-8482-e176f2bfd2a2" providerId="ADAL" clId="{D9708616-DFD2-41A4-A9F4-84D78F09A32F}" dt="2026-09-25T08:58:05.762" v="54" actId="20577"/>
          <ac:spMkLst>
            <pc:docMk/>
            <pc:sldMk cId="597709976" sldId="257"/>
            <ac:spMk id="2" creationId="{BA7C7885-9CAE-DB2F-081A-6EEDB4C4675D}"/>
          </ac:spMkLst>
        </pc:spChg>
        <pc:spChg chg="mod">
          <ac:chgData name="Mary-Ann Esperaas" userId="3d818b9d-c070-409e-8482-e176f2bfd2a2" providerId="ADAL" clId="{D9708616-DFD2-41A4-A9F4-84D78F09A32F}" dt="2026-09-25T08:58:15.524" v="56" actId="255"/>
          <ac:spMkLst>
            <pc:docMk/>
            <pc:sldMk cId="597709976" sldId="257"/>
            <ac:spMk id="3" creationId="{F098B26A-9682-30DA-CC33-119CFF0F9E36}"/>
          </ac:spMkLst>
        </pc:spChg>
      </pc:sldChg>
      <pc:sldChg chg="modSp mod">
        <pc:chgData name="Mary-Ann Esperaas" userId="3d818b9d-c070-409e-8482-e176f2bfd2a2" providerId="ADAL" clId="{D9708616-DFD2-41A4-A9F4-84D78F09A32F}" dt="2026-09-25T08:57:15.432" v="21" actId="255"/>
        <pc:sldMkLst>
          <pc:docMk/>
          <pc:sldMk cId="1633539375" sldId="258"/>
        </pc:sldMkLst>
        <pc:spChg chg="mod">
          <ac:chgData name="Mary-Ann Esperaas" userId="3d818b9d-c070-409e-8482-e176f2bfd2a2" providerId="ADAL" clId="{D9708616-DFD2-41A4-A9F4-84D78F09A32F}" dt="2026-09-25T08:57:03.831" v="19" actId="2711"/>
          <ac:spMkLst>
            <pc:docMk/>
            <pc:sldMk cId="1633539375" sldId="258"/>
            <ac:spMk id="2" creationId="{84B6598E-A0D8-D0AF-5DB8-4F38FC810A15}"/>
          </ac:spMkLst>
        </pc:spChg>
        <pc:spChg chg="mod">
          <ac:chgData name="Mary-Ann Esperaas" userId="3d818b9d-c070-409e-8482-e176f2bfd2a2" providerId="ADAL" clId="{D9708616-DFD2-41A4-A9F4-84D78F09A32F}" dt="2026-09-25T08:57:15.432" v="21" actId="255"/>
          <ac:spMkLst>
            <pc:docMk/>
            <pc:sldMk cId="1633539375" sldId="258"/>
            <ac:spMk id="3" creationId="{8C7EC356-C823-0C48-4629-18BBC2E531DC}"/>
          </ac:spMkLst>
        </pc:spChg>
      </pc:sldChg>
      <pc:sldChg chg="modSp mod">
        <pc:chgData name="Mary-Ann Esperaas" userId="3d818b9d-c070-409e-8482-e176f2bfd2a2" providerId="ADAL" clId="{D9708616-DFD2-41A4-A9F4-84D78F09A32F}" dt="2026-09-25T08:55:51.565" v="6" actId="255"/>
        <pc:sldMkLst>
          <pc:docMk/>
          <pc:sldMk cId="945954039" sldId="259"/>
        </pc:sldMkLst>
        <pc:spChg chg="mod">
          <ac:chgData name="Mary-Ann Esperaas" userId="3d818b9d-c070-409e-8482-e176f2bfd2a2" providerId="ADAL" clId="{D9708616-DFD2-41A4-A9F4-84D78F09A32F}" dt="2026-09-25T08:55:39.943" v="4" actId="2711"/>
          <ac:spMkLst>
            <pc:docMk/>
            <pc:sldMk cId="945954039" sldId="259"/>
            <ac:spMk id="2" creationId="{5F07FCA5-578A-A6E0-A79B-1DA0F4A7ED9B}"/>
          </ac:spMkLst>
        </pc:spChg>
        <pc:spChg chg="mod">
          <ac:chgData name="Mary-Ann Esperaas" userId="3d818b9d-c070-409e-8482-e176f2bfd2a2" providerId="ADAL" clId="{D9708616-DFD2-41A4-A9F4-84D78F09A32F}" dt="2026-09-25T08:55:51.565" v="6" actId="255"/>
          <ac:spMkLst>
            <pc:docMk/>
            <pc:sldMk cId="945954039" sldId="259"/>
            <ac:spMk id="3" creationId="{79B4C55E-EA04-2B5F-9F8D-82DEB98C1D26}"/>
          </ac:spMkLst>
        </pc:spChg>
      </pc:sldChg>
      <pc:sldChg chg="modSp mod">
        <pc:chgData name="Mary-Ann Esperaas" userId="3d818b9d-c070-409e-8482-e176f2bfd2a2" providerId="ADAL" clId="{D9708616-DFD2-41A4-A9F4-84D78F09A32F}" dt="2026-09-25T08:56:12.593" v="9" actId="255"/>
        <pc:sldMkLst>
          <pc:docMk/>
          <pc:sldMk cId="2901311505" sldId="260"/>
        </pc:sldMkLst>
        <pc:spChg chg="mod">
          <ac:chgData name="Mary-Ann Esperaas" userId="3d818b9d-c070-409e-8482-e176f2bfd2a2" providerId="ADAL" clId="{D9708616-DFD2-41A4-A9F4-84D78F09A32F}" dt="2026-09-25T08:56:01.602" v="7" actId="2711"/>
          <ac:spMkLst>
            <pc:docMk/>
            <pc:sldMk cId="2901311505" sldId="260"/>
            <ac:spMk id="2" creationId="{2D0BFDFA-081F-1B27-ABBB-6D7EF04EF2E8}"/>
          </ac:spMkLst>
        </pc:spChg>
        <pc:spChg chg="mod">
          <ac:chgData name="Mary-Ann Esperaas" userId="3d818b9d-c070-409e-8482-e176f2bfd2a2" providerId="ADAL" clId="{D9708616-DFD2-41A4-A9F4-84D78F09A32F}" dt="2026-09-25T08:56:12.593" v="9" actId="255"/>
          <ac:spMkLst>
            <pc:docMk/>
            <pc:sldMk cId="2901311505" sldId="260"/>
            <ac:spMk id="3" creationId="{CEDB30B2-DDDA-627C-C6B1-9AFD4472DACB}"/>
          </ac:spMkLst>
        </pc:spChg>
      </pc:sldChg>
      <pc:sldChg chg="modSp mod">
        <pc:chgData name="Mary-Ann Esperaas" userId="3d818b9d-c070-409e-8482-e176f2bfd2a2" providerId="ADAL" clId="{D9708616-DFD2-41A4-A9F4-84D78F09A32F}" dt="2026-09-25T08:56:32.103" v="14" actId="27636"/>
        <pc:sldMkLst>
          <pc:docMk/>
          <pc:sldMk cId="2485984362" sldId="261"/>
        </pc:sldMkLst>
        <pc:spChg chg="mod">
          <ac:chgData name="Mary-Ann Esperaas" userId="3d818b9d-c070-409e-8482-e176f2bfd2a2" providerId="ADAL" clId="{D9708616-DFD2-41A4-A9F4-84D78F09A32F}" dt="2026-09-25T08:56:22.509" v="10" actId="2711"/>
          <ac:spMkLst>
            <pc:docMk/>
            <pc:sldMk cId="2485984362" sldId="261"/>
            <ac:spMk id="2" creationId="{4C13474C-4A8F-9E19-40CF-F4052F1F6D0C}"/>
          </ac:spMkLst>
        </pc:spChg>
        <pc:spChg chg="mod">
          <ac:chgData name="Mary-Ann Esperaas" userId="3d818b9d-c070-409e-8482-e176f2bfd2a2" providerId="ADAL" clId="{D9708616-DFD2-41A4-A9F4-84D78F09A32F}" dt="2026-09-25T08:56:32.103" v="14" actId="27636"/>
          <ac:spMkLst>
            <pc:docMk/>
            <pc:sldMk cId="2485984362" sldId="261"/>
            <ac:spMk id="3" creationId="{BED27CA2-DB48-AB23-6FC2-F92A7C0F2867}"/>
          </ac:spMkLst>
        </pc:spChg>
      </pc:sldChg>
      <pc:sldChg chg="modSp mod">
        <pc:chgData name="Mary-Ann Esperaas" userId="3d818b9d-c070-409e-8482-e176f2bfd2a2" providerId="ADAL" clId="{D9708616-DFD2-41A4-A9F4-84D78F09A32F}" dt="2026-09-25T08:56:55.865" v="18" actId="27636"/>
        <pc:sldMkLst>
          <pc:docMk/>
          <pc:sldMk cId="1814585837" sldId="262"/>
        </pc:sldMkLst>
        <pc:spChg chg="mod">
          <ac:chgData name="Mary-Ann Esperaas" userId="3d818b9d-c070-409e-8482-e176f2bfd2a2" providerId="ADAL" clId="{D9708616-DFD2-41A4-A9F4-84D78F09A32F}" dt="2026-09-25T08:56:42.397" v="15" actId="2711"/>
          <ac:spMkLst>
            <pc:docMk/>
            <pc:sldMk cId="1814585837" sldId="262"/>
            <ac:spMk id="2" creationId="{55F0D3F3-B2C8-C8D3-6547-92C79B3CBA9C}"/>
          </ac:spMkLst>
        </pc:spChg>
        <pc:spChg chg="mod">
          <ac:chgData name="Mary-Ann Esperaas" userId="3d818b9d-c070-409e-8482-e176f2bfd2a2" providerId="ADAL" clId="{D9708616-DFD2-41A4-A9F4-84D78F09A32F}" dt="2026-09-25T08:56:55.865" v="18" actId="27636"/>
          <ac:spMkLst>
            <pc:docMk/>
            <pc:sldMk cId="1814585837" sldId="262"/>
            <ac:spMk id="3" creationId="{97E71939-400F-E81C-A312-95EAC34DB04C}"/>
          </ac:spMkLst>
        </pc:spChg>
      </pc:sldChg>
      <pc:sldChg chg="modSp mod">
        <pc:chgData name="Mary-Ann Esperaas" userId="3d818b9d-c070-409e-8482-e176f2bfd2a2" providerId="ADAL" clId="{D9708616-DFD2-41A4-A9F4-84D78F09A32F}" dt="2026-09-25T08:58:36.768" v="60" actId="1076"/>
        <pc:sldMkLst>
          <pc:docMk/>
          <pc:sldMk cId="421637929" sldId="263"/>
        </pc:sldMkLst>
        <pc:spChg chg="mod">
          <ac:chgData name="Mary-Ann Esperaas" userId="3d818b9d-c070-409e-8482-e176f2bfd2a2" providerId="ADAL" clId="{D9708616-DFD2-41A4-A9F4-84D78F09A32F}" dt="2026-09-25T08:58:25.592" v="57" actId="2711"/>
          <ac:spMkLst>
            <pc:docMk/>
            <pc:sldMk cId="421637929" sldId="263"/>
            <ac:spMk id="2" creationId="{351B5C22-651D-3D9F-9BCB-518108C04FB9}"/>
          </ac:spMkLst>
        </pc:spChg>
        <pc:spChg chg="mod">
          <ac:chgData name="Mary-Ann Esperaas" userId="3d818b9d-c070-409e-8482-e176f2bfd2a2" providerId="ADAL" clId="{D9708616-DFD2-41A4-A9F4-84D78F09A32F}" dt="2026-09-25T08:58:36.768" v="60" actId="1076"/>
          <ac:spMkLst>
            <pc:docMk/>
            <pc:sldMk cId="421637929" sldId="263"/>
            <ac:spMk id="3" creationId="{185F92B7-CC2C-D3E8-E7CE-FB0A002C29D6}"/>
          </ac:spMkLst>
        </pc:spChg>
      </pc:sldChg>
      <pc:sldChg chg="modSp new mod">
        <pc:chgData name="Mary-Ann Esperaas" userId="3d818b9d-c070-409e-8482-e176f2bfd2a2" providerId="ADAL" clId="{D9708616-DFD2-41A4-A9F4-84D78F09A32F}" dt="2026-09-25T09:04:21.002" v="168" actId="20577"/>
        <pc:sldMkLst>
          <pc:docMk/>
          <pc:sldMk cId="1312972116" sldId="266"/>
        </pc:sldMkLst>
        <pc:spChg chg="mod">
          <ac:chgData name="Mary-Ann Esperaas" userId="3d818b9d-c070-409e-8482-e176f2bfd2a2" providerId="ADAL" clId="{D9708616-DFD2-41A4-A9F4-84D78F09A32F}" dt="2026-09-25T09:02:53.338" v="101" actId="20577"/>
          <ac:spMkLst>
            <pc:docMk/>
            <pc:sldMk cId="1312972116" sldId="266"/>
            <ac:spMk id="2" creationId="{7C9775BB-519F-DA65-7ABA-12BE9694BD9C}"/>
          </ac:spMkLst>
        </pc:spChg>
        <pc:spChg chg="mod">
          <ac:chgData name="Mary-Ann Esperaas" userId="3d818b9d-c070-409e-8482-e176f2bfd2a2" providerId="ADAL" clId="{D9708616-DFD2-41A4-A9F4-84D78F09A32F}" dt="2026-09-25T09:04:21.002" v="168" actId="20577"/>
          <ac:spMkLst>
            <pc:docMk/>
            <pc:sldMk cId="1312972116" sldId="266"/>
            <ac:spMk id="3" creationId="{1E5854D5-E6AE-5FD5-E087-8DE8388231FC}"/>
          </ac:spMkLst>
        </pc:spChg>
      </pc:sldChg>
      <pc:sldChg chg="addSp delSp modSp new mod">
        <pc:chgData name="Mary-Ann Esperaas" userId="3d818b9d-c070-409e-8482-e176f2bfd2a2" providerId="ADAL" clId="{D9708616-DFD2-41A4-A9F4-84D78F09A32F}" dt="2026-09-25T09:05:48.735" v="197" actId="2711"/>
        <pc:sldMkLst>
          <pc:docMk/>
          <pc:sldMk cId="2438405601" sldId="267"/>
        </pc:sldMkLst>
        <pc:spChg chg="mod">
          <ac:chgData name="Mary-Ann Esperaas" userId="3d818b9d-c070-409e-8482-e176f2bfd2a2" providerId="ADAL" clId="{D9708616-DFD2-41A4-A9F4-84D78F09A32F}" dt="2026-09-25T09:05:48.735" v="197" actId="2711"/>
          <ac:spMkLst>
            <pc:docMk/>
            <pc:sldMk cId="2438405601" sldId="267"/>
            <ac:spMk id="2" creationId="{33DA1A28-E37B-0C23-C76D-A90AC3020651}"/>
          </ac:spMkLst>
        </pc:spChg>
        <pc:spChg chg="del">
          <ac:chgData name="Mary-Ann Esperaas" userId="3d818b9d-c070-409e-8482-e176f2bfd2a2" providerId="ADAL" clId="{D9708616-DFD2-41A4-A9F4-84D78F09A32F}" dt="2026-09-25T09:04:49.302" v="170" actId="931"/>
          <ac:spMkLst>
            <pc:docMk/>
            <pc:sldMk cId="2438405601" sldId="267"/>
            <ac:spMk id="3" creationId="{8196E340-B91C-7712-D63C-E89F7F07A6CD}"/>
          </ac:spMkLst>
        </pc:spChg>
        <pc:picChg chg="add mod">
          <ac:chgData name="Mary-Ann Esperaas" userId="3d818b9d-c070-409e-8482-e176f2bfd2a2" providerId="ADAL" clId="{D9708616-DFD2-41A4-A9F4-84D78F09A32F}" dt="2026-09-25T09:04:56.807" v="172" actId="1076"/>
          <ac:picMkLst>
            <pc:docMk/>
            <pc:sldMk cId="2438405601" sldId="267"/>
            <ac:picMk id="5" creationId="{8E5ABAA6-3E3C-2B1D-B15B-29FD96DBB383}"/>
          </ac:picMkLst>
        </pc:picChg>
        <pc:picChg chg="add mod">
          <ac:chgData name="Mary-Ann Esperaas" userId="3d818b9d-c070-409e-8482-e176f2bfd2a2" providerId="ADAL" clId="{D9708616-DFD2-41A4-A9F4-84D78F09A32F}" dt="2026-09-25T09:05:36.354" v="177" actId="1076"/>
          <ac:picMkLst>
            <pc:docMk/>
            <pc:sldMk cId="2438405601" sldId="267"/>
            <ac:picMk id="7" creationId="{323BB653-1206-BDB3-993F-2C3AADAE837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946AA-DF2D-4003-A262-A817A479F827}" type="datetimeFigureOut">
              <a:t>25.09.2026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C63E2-60D1-45DB-B796-AD08EF61F9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0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lov/1999-07-02-64/%C2%A710a" TargetMode="External"/><Relationship Id="rId7" Type="http://schemas.openxmlformats.org/officeDocument/2006/relationships/hyperlink" Target="https://www.helsedirektoratet.no/veiledere/ledelse-og-kvalitetsforbedring-i-helse-og-omsorgstjenesten" TargetMode="External"/><Relationship Id="rId2" Type="http://schemas.openxmlformats.org/officeDocument/2006/relationships/hyperlink" Target="https://www.regjeringen.no/globalassets/upload/kilde/bfd/bro/2004/0004/ddd/pdfv/178931-fns_barnekonvensjo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lsedirektoratet.no/veiledere/samarbeid-om-tjenester-til-barn-unge-og-deres-familier" TargetMode="External"/><Relationship Id="rId5" Type="http://schemas.openxmlformats.org/officeDocument/2006/relationships/hyperlink" Target="https://www.helsedirektoratet.no/retningslinjer/tidlig-oppdagelse-av-utsatte-barn-og-unge" TargetMode="External"/><Relationship Id="rId4" Type="http://schemas.openxmlformats.org/officeDocument/2006/relationships/hyperlink" Target="https://www.helsedirektoratet.no/veiledere/parorendeveiled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027A-D67E-8407-1252-0ED486C7E5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Ansatte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arbeider</a:t>
            </a:r>
            <a:r>
              <a:rPr lang="en-US" dirty="0"/>
              <a:t> I </a:t>
            </a:r>
            <a:br>
              <a:rPr lang="en-US" dirty="0"/>
            </a:br>
            <a:r>
              <a:rPr lang="en-US" dirty="0" err="1"/>
              <a:t>barnehage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skole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29758-3DD7-39D9-24A9-5184ECE38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Ressurspakke</a:t>
            </a:r>
            <a:r>
              <a:rPr lang="en-US" dirty="0"/>
              <a:t> for </a:t>
            </a:r>
            <a:r>
              <a:rPr lang="en-US" dirty="0" err="1"/>
              <a:t>kommuners</a:t>
            </a:r>
            <a:r>
              <a:rPr lang="en-US" dirty="0"/>
              <a:t> barn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pårørende</a:t>
            </a:r>
            <a:r>
              <a:rPr lang="en-US" dirty="0"/>
              <a:t> </a:t>
            </a:r>
            <a:r>
              <a:rPr lang="en-US" dirty="0" err="1"/>
              <a:t>arbeid</a:t>
            </a:r>
          </a:p>
          <a:p>
            <a:r>
              <a:rPr lang="en-US" dirty="0" err="1"/>
              <a:t>Delpakke</a:t>
            </a:r>
            <a:r>
              <a:rPr lang="en-US" dirty="0"/>
              <a:t> 4</a:t>
            </a:r>
          </a:p>
          <a:p>
            <a:r>
              <a:rPr lang="en-US" dirty="0" err="1"/>
              <a:t>Internundervisning</a:t>
            </a:r>
            <a:r>
              <a:rPr lang="en-US" dirty="0"/>
              <a:t> 30 min</a:t>
            </a:r>
          </a:p>
        </p:txBody>
      </p:sp>
    </p:spTree>
    <p:extLst>
      <p:ext uri="{BB962C8B-B14F-4D97-AF65-F5344CB8AC3E}">
        <p14:creationId xmlns:p14="http://schemas.microsoft.com/office/powerpoint/2010/main" val="3090535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   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24114" y="655638"/>
            <a:ext cx="9144000" cy="10098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b-NO" sz="4400" dirty="0">
                <a:latin typeface="Cambria" panose="02040503050406030204" pitchFamily="18" charset="0"/>
                <a:ea typeface="Cambria" panose="02040503050406030204" pitchFamily="18" charset="0"/>
              </a:rPr>
              <a:t>Hensikt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359BA-89CF-C558-F6ED-68987AF1E3CF}"/>
              </a:ext>
            </a:extLst>
          </p:cNvPr>
          <p:cNvSpPr txBox="1"/>
          <p:nvPr/>
        </p:nvSpPr>
        <p:spPr>
          <a:xfrm>
            <a:off x="1071082" y="2098741"/>
            <a:ext cx="9494994" cy="41395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10DA4-CAE3-2547-54A4-2D85F38BC1C0}"/>
              </a:ext>
            </a:extLst>
          </p:cNvPr>
          <p:cNvSpPr txBox="1"/>
          <p:nvPr/>
        </p:nvSpPr>
        <p:spPr>
          <a:xfrm>
            <a:off x="1128978" y="1722415"/>
            <a:ext cx="9017350" cy="4660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070C0-B4C2-6489-1211-05DB22461E05}"/>
              </a:ext>
            </a:extLst>
          </p:cNvPr>
          <p:cNvSpPr txBox="1"/>
          <p:nvPr/>
        </p:nvSpPr>
        <p:spPr>
          <a:xfrm>
            <a:off x="875018" y="2230576"/>
            <a:ext cx="9523942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noProof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 og unge tilbringer mesteparten av dagen sin I barnehage eller på skolen – og det er viktig at ansatte kjenner til hvordan det påvirker barn og unge å leve I familier med helseutfordringer</a:t>
            </a:r>
            <a:r>
              <a:rPr lang="en-US" sz="2800" noProof="1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7FCA5-578A-A6E0-A79B-1DA0F4A7E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Hvilke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barn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snakker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vi 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4C55E-EA04-2B5F-9F8D-82DEB98C1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påvirkes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skjer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endringer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sykdom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rusmisbruk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ulykker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død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søsken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omsorgsansvar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steforeldre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Slike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hendelser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påvirke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trygghet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de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bekymre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ønske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løse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vanskelig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Derfor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viktig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inkludere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modenhet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595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0BFDFA-081F-1B27-ABBB-6D7EF04EF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Symptomer hos barnet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DB30B2-DDDA-627C-C6B1-9AFD4472D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Følelsesmessige uttrykk; gå fra utadvendt til innadvendt, tilbaketrekking, innesluttethet og tristhet, engstelse og redsel eller sinne.  </a:t>
            </a: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Fysiske tegn og signaler hos barnet kan være; mangelfull hygiene og kosthold, uspesifiserte smerter, vondt i hodet eller i magen, vedvarende symptomer som kvalme og svimmelhet. </a:t>
            </a: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Psykososiale forhold kan være; barnet har vansker i relasjon til andre, konsentrasjonsvansker, ufrivillig skolefravær, forsinket utvikling eller utsatt for mobbing. </a:t>
            </a:r>
          </a:p>
          <a:p>
            <a:pPr marL="0" indent="0">
              <a:buNone/>
            </a:pP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1311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13474C-4A8F-9E19-40CF-F4052F1F6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Støtte til barnet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D27CA2-DB48-AB23-6FC2-F92A7C0F2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samarbeid med barnet, finn ut om barnet har en tillitsperson som kan være tilgjengelig for barnet. </a:t>
            </a: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Snakk med barnet og lag avtaler om hva som kan hjelpe, eksempelvis behov for å trekke seg tilbake for å få en pause eller annen tilrettelegging.  </a:t>
            </a: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Sikre rutiner- tilstrebe stabile relasjoner rundt barnet og unngå unødvendige endringer i barnets barnehage/skolehverdag og omgivelser. </a:t>
            </a: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 forståelse for følelser gjennom ord og handling- anerkjenn at følelser er naturlig. </a:t>
            </a: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 til rette for pauser- lek, latter og venner.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5984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F0D3F3-B2C8-C8D3-6547-92C79B3C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Støtte til foreldre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E71939-400F-E81C-A312-95EAC34D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 informasjon mellom foresatte og  barnehage/skole. Eksempelvis lage avtale om jevnlig kontakt, gi informasjon om hvordan barnets følelser rundt situasjonen hjemme kommer til uttrykk på barnehagen/skolen. </a:t>
            </a:r>
          </a:p>
          <a:p>
            <a:pPr marL="0" indent="0">
              <a:buNone/>
            </a:pP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samråd med foresatte og barnet vurderer barnehage/skole hva som bør gjøres for at barnet skal få det best mulig. </a:t>
            </a:r>
          </a:p>
          <a:p>
            <a:pPr marL="0" indent="0">
              <a:buNone/>
            </a:pP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Involver nettverket dersom det er behov for praktisk hjelp og/- eller emosjonell støtte. 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4585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6598E-A0D8-D0AF-5DB8-4F38FC810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Samarbeid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med barn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og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foreldre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EC356-C823-0C48-4629-18BBC2E53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avtaler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sammen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foreldrene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slags type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oppfølging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støtte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behov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for.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Lytt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jevnlig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evaluering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endring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behov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 de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avtalte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tiltakene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Sjekk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 med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det. 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Dersom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barn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få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informasjon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familiens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situasjon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la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å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planlegge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sies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samarbeid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foreldrene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33539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C7885-9CAE-DB2F-081A-6EEDB4C4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Systemer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for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samarbeid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med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foreldre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8B26A-9682-30DA-CC33-119CFF0F9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6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inntakssamtale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oppstartssamtale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bør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rutiner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spurt om det er ting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barnehagen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skolen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bør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oppfordres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jevnlig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ta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kontakt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skjer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endringer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hjemmet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påvirke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barnets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trivsel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Barns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påvirkning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skjer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bør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foreldremøter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informasjon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barnehage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skole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70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1B5C22-651D-3D9F-9BCB-518108C0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Samhandling med andre tjenester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5F92B7-CC2C-D3E8-E7CE-FB0A002C2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28" y="2506662"/>
            <a:ext cx="10515600" cy="4351338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om veiledning fra helsestasjon, familiesenter </a:t>
            </a:r>
            <a:r>
              <a:rPr lang="nb-NO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e.l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(anonymiser)</a:t>
            </a: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oversikt over tilbud i kommunen </a:t>
            </a: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Sikre gode overganger mellom barnehage/skole eller fra skole til skole</a:t>
            </a:r>
          </a:p>
        </p:txBody>
      </p:sp>
    </p:spTree>
    <p:extLst>
      <p:ext uri="{BB962C8B-B14F-4D97-AF65-F5344CB8AC3E}">
        <p14:creationId xmlns:p14="http://schemas.microsoft.com/office/powerpoint/2010/main" val="421637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775BB-519F-DA65-7ABA-12BE9694B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029" y="197077"/>
            <a:ext cx="6607628" cy="891494"/>
          </a:xfrm>
        </p:spPr>
        <p:txBody>
          <a:bodyPr>
            <a:normAutofit/>
          </a:bodyPr>
          <a:lstStyle/>
          <a:p>
            <a:pPr algn="l"/>
            <a:r>
              <a:rPr lang="nb-NO" sz="4400" dirty="0">
                <a:latin typeface="Cambria" panose="02040503050406030204" pitchFamily="18" charset="0"/>
                <a:ea typeface="Cambria" panose="02040503050406030204" pitchFamily="18" charset="0"/>
              </a:rPr>
              <a:t>Refleksjonsoppgaver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5854D5-E6AE-5FD5-E087-8DE838823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828" y="1871209"/>
            <a:ext cx="9144000" cy="1655762"/>
          </a:xfrm>
        </p:spPr>
        <p:txBody>
          <a:bodyPr>
            <a:normAutofit fontScale="25000" lnSpcReduction="20000"/>
          </a:bodyPr>
          <a:lstStyle/>
          <a:p>
            <a:pPr algn="l" fontAlgn="t"/>
            <a:r>
              <a:rPr lang="nb-NO" sz="9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Forestill deg at et barn forteller at mamma er alvorlig syk hjemme.</a:t>
            </a:r>
          </a:p>
          <a:p>
            <a:pPr marL="342900" lvl="0" indent="-342900" algn="l" fontAlgn="t">
              <a:buFont typeface="Arial" panose="020B0604020202020204" pitchFamily="34" charset="0"/>
              <a:buChar char="•"/>
            </a:pPr>
            <a:r>
              <a:rPr lang="nb-NO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 ville du møtt barnet?</a:t>
            </a:r>
          </a:p>
          <a:p>
            <a:pPr marL="342900" lvl="0" indent="-342900" algn="l" fontAlgn="t">
              <a:buFont typeface="Arial" panose="020B0604020202020204" pitchFamily="34" charset="0"/>
              <a:buChar char="•"/>
            </a:pPr>
            <a:r>
              <a:rPr lang="nb-NO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 kan du vise at barnet blir tatt på alvor?</a:t>
            </a:r>
          </a:p>
          <a:p>
            <a:pPr marL="342900" lvl="0" indent="-342900" algn="l" fontAlgn="t">
              <a:buFont typeface="Arial" panose="020B0604020202020204" pitchFamily="34" charset="0"/>
              <a:buChar char="•"/>
            </a:pPr>
            <a:r>
              <a:rPr lang="nb-NO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 ville du gjort videre?</a:t>
            </a:r>
          </a:p>
          <a:p>
            <a:pPr marL="342900" lvl="0" indent="-342900" algn="l" fontAlgn="t">
              <a:buFont typeface="Arial" panose="020B0604020202020204" pitchFamily="34" charset="0"/>
              <a:buChar char="•"/>
            </a:pPr>
            <a:endParaRPr lang="nb-NO" sz="9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 fontAlgn="t"/>
            <a:r>
              <a:rPr lang="nb-NO" sz="9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 gjør vi i dag for å fange opp når det skjer store endringer i barns familiesituasjon?</a:t>
            </a:r>
          </a:p>
          <a:p>
            <a:pPr marL="342900" lvl="0" indent="-342900" algn="l" fontAlgn="t">
              <a:buFont typeface="Arial" panose="020B0604020202020204" pitchFamily="34" charset="0"/>
              <a:buChar char="•"/>
            </a:pPr>
            <a:r>
              <a:rPr lang="nb-NO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 inviterer vi foreldre til å dele viktig informasjon?</a:t>
            </a:r>
          </a:p>
          <a:p>
            <a:pPr marL="342900" lvl="0" indent="-342900" algn="l" fontAlgn="t">
              <a:buFont typeface="Arial" panose="020B0604020202020204" pitchFamily="34" charset="0"/>
              <a:buChar char="•"/>
            </a:pPr>
            <a:r>
              <a:rPr lang="nb-NO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Finnes det forbedringsmuligheter hos oss?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2972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DA1A28-E37B-0C23-C76D-A90AC3020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Forslag til bilder </a:t>
            </a:r>
          </a:p>
        </p:txBody>
      </p:sp>
      <p:pic>
        <p:nvPicPr>
          <p:cNvPr id="5" name="Plassholder for innhold 4" descr="Barn som leker med lekeblokker">
            <a:extLst>
              <a:ext uri="{FF2B5EF4-FFF2-40B4-BE49-F238E27FC236}">
                <a16:creationId xmlns:a16="http://schemas.microsoft.com/office/drawing/2014/main" id="{8E5ABAA6-3E3C-2B1D-B15B-29FD96DBB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24" y="3262540"/>
            <a:ext cx="4439161" cy="2959441"/>
          </a:xfrm>
        </p:spPr>
      </p:pic>
      <p:pic>
        <p:nvPicPr>
          <p:cNvPr id="7" name="Bilde 6" descr="Portrett av fem små barn med armer på hverandres stående i skolegang">
            <a:extLst>
              <a:ext uri="{FF2B5EF4-FFF2-40B4-BE49-F238E27FC236}">
                <a16:creationId xmlns:a16="http://schemas.microsoft.com/office/drawing/2014/main" id="{323BB653-1206-BDB3-993F-2C3AADAE8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14" y="3262540"/>
            <a:ext cx="4186015" cy="279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0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05D9-1BE3-8076-F9F1-2E3565A2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Referanser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98ABC-19CB-F31B-AA4A-30F273C23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2"/>
              </a:rPr>
              <a:t>FNs Barnekonvensjon (regjeringen.no)</a:t>
            </a:r>
            <a:endParaRPr lang="nb-NO" sz="1400" u="sng"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nb-NO" sz="1400">
                <a:highlight>
                  <a:srgbClr val="FFFFFF"/>
                </a:highlight>
                <a:ea typeface="+mn-lt"/>
                <a:cs typeface="+mn-lt"/>
              </a:rPr>
              <a:t>Lov om helsepersonell. </a:t>
            </a: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3"/>
              </a:rPr>
              <a:t>Lovdata.</a:t>
            </a:r>
            <a:endParaRPr lang="nb-NO" sz="1400" u="sng"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4"/>
              </a:rPr>
              <a:t>Pårørendeveileder - Helsedirektoratet</a:t>
            </a:r>
            <a:endParaRPr lang="nb-NO" sz="1400" u="sng"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5"/>
              </a:rPr>
              <a:t>Tidlig oppdagelse av utsatte barn og unge - Helsedirektoratet</a:t>
            </a:r>
            <a:endParaRPr lang="nb-NO" sz="1400" u="sng"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6"/>
              </a:rPr>
              <a:t>Samarbeid om tjenester til barn, unge og deres familier - Helsedirektoratet</a:t>
            </a:r>
            <a:endParaRPr lang="nb-NO" sz="1400" u="sng"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Ledelse og kvalitetsforbedring i helse- og omsorgstjenesten </a:t>
            </a: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7"/>
              </a:rPr>
              <a:t>- </a:t>
            </a: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Helsedirektoratet</a:t>
            </a:r>
            <a:endParaRPr lang="nb-NO" sz="1400" u="sng"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nb-NO" sz="140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Wittrup </a:t>
            </a:r>
            <a:r>
              <a:rPr lang="nb-NO" sz="1400">
                <a:highlight>
                  <a:srgbClr val="FFFFFF"/>
                </a:highlight>
                <a:ea typeface="+mn-lt"/>
                <a:cs typeface="+mn-lt"/>
              </a:rPr>
              <a:t>, H., D., (2021), </a:t>
            </a:r>
            <a:r>
              <a:rPr lang="nb-NO" sz="1400" i="1">
                <a:highlight>
                  <a:srgbClr val="FFFFFF"/>
                </a:highlight>
                <a:ea typeface="+mn-lt"/>
                <a:cs typeface="+mn-lt"/>
              </a:rPr>
              <a:t>Barnehagens betydning når barn er pårørende, </a:t>
            </a:r>
            <a:r>
              <a:rPr lang="nb-NO" sz="1400">
                <a:highlight>
                  <a:srgbClr val="FFFFFF"/>
                </a:highlight>
                <a:ea typeface="+mn-lt"/>
                <a:cs typeface="+mn-lt"/>
              </a:rPr>
              <a:t>Fagbokforlaget </a:t>
            </a:r>
            <a:endParaRPr lang="nb-NO"/>
          </a:p>
          <a:p>
            <a:pPr>
              <a:buFont typeface="Arial"/>
              <a:buChar char="•"/>
            </a:pPr>
            <a:r>
              <a:rPr lang="nb-NO" sz="1400">
                <a:highlight>
                  <a:srgbClr val="FFFFFF"/>
                </a:highlight>
                <a:ea typeface="+mn-lt"/>
                <a:cs typeface="+mn-lt"/>
              </a:rPr>
              <a:t>Osen, N.L., Relling, M., Overvik, M. &amp; Haugan, M. (2025), </a:t>
            </a:r>
            <a:r>
              <a:rPr lang="nb-NO" sz="1400" i="1">
                <a:highlight>
                  <a:srgbClr val="FFFFFF"/>
                </a:highlight>
                <a:ea typeface="+mn-lt"/>
                <a:cs typeface="+mn-lt"/>
              </a:rPr>
              <a:t>Barne- og familiesamtaler når barn er pårørende. En praktisk håndbok for helsepersonell</a:t>
            </a:r>
            <a:r>
              <a:rPr lang="nb-NO" sz="1400">
                <a:highlight>
                  <a:srgbClr val="FFFFFF"/>
                </a:highlight>
                <a:ea typeface="+mn-lt"/>
                <a:cs typeface="+mn-lt"/>
              </a:rPr>
              <a:t>, Kommuneforlaget. </a:t>
            </a:r>
            <a:endParaRPr lang="nb-NO"/>
          </a:p>
          <a:p>
            <a:pPr marL="0" indent="0">
              <a:lnSpc>
                <a:spcPct val="100000"/>
              </a:lnSpc>
              <a:buNone/>
            </a:pPr>
            <a:endParaRPr lang="nb-NO" sz="1600" dirty="0">
              <a:solidFill>
                <a:srgbClr val="002465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34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sortert xmlns="2ffff9f9-5254-40ce-bb95-f2a491829c43" xsi:nil="true"/>
    <lcf76f155ced4ddcb4097134ff3c332f xmlns="2ffff9f9-5254-40ce-bb95-f2a491829c43">
      <Terms xmlns="http://schemas.microsoft.com/office/infopath/2007/PartnerControls"/>
    </lcf76f155ced4ddcb4097134ff3c332f>
    <TaxCatchAll xmlns="038c7e17-91fd-4d34-bd58-6fb41fee61fc" xsi:nil="true"/>
    <Sistoppdatert xmlns="2ffff9f9-5254-40ce-bb95-f2a491829c43" xsi:nil="true"/>
    <Hva xmlns="2ffff9f9-5254-40ce-bb95-f2a491829c4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CDF9CB2168DD499555A0068C998C02" ma:contentTypeVersion="26" ma:contentTypeDescription="Create a new document." ma:contentTypeScope="" ma:versionID="9642622dbc12eb9ccab1c65d056b20ba">
  <xsd:schema xmlns:xsd="http://www.w3.org/2001/XMLSchema" xmlns:xs="http://www.w3.org/2001/XMLSchema" xmlns:p="http://schemas.microsoft.com/office/2006/metadata/properties" xmlns:ns1="http://schemas.microsoft.com/sharepoint/v3" xmlns:ns2="2ffff9f9-5254-40ce-bb95-f2a491829c43" xmlns:ns3="038c7e17-91fd-4d34-bd58-6fb41fee61fc" targetNamespace="http://schemas.microsoft.com/office/2006/metadata/properties" ma:root="true" ma:fieldsID="6cdb2c2951e0a26c67b4ef83892a4e07" ns1:_="" ns2:_="" ns3:_="">
    <xsd:import namespace="http://schemas.microsoft.com/sharepoint/v3"/>
    <xsd:import namespace="2ffff9f9-5254-40ce-bb95-f2a491829c43"/>
    <xsd:import namespace="038c7e17-91fd-4d34-bd58-6fb41fee61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Usortert" minOccurs="0"/>
                <xsd:element ref="ns2:Hva" minOccurs="0"/>
                <xsd:element ref="ns2:Sistoppdatert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ff9f9-5254-40ce-bb95-f2a491829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be3d436-fbfd-41cc-af34-671200448d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Usortert" ma:index="26" nillable="true" ma:displayName="Usortert" ma:format="Dropdown" ma:internalName="Usortert">
      <xsd:simpleType>
        <xsd:restriction base="dms:Text">
          <xsd:maxLength value="255"/>
        </xsd:restriction>
      </xsd:simpleType>
    </xsd:element>
    <xsd:element name="Hva" ma:index="27" nillable="true" ma:displayName="Hva" ma:description="Hvor går lenken" ma:format="Dropdown" ma:internalName="Hva">
      <xsd:simpleType>
        <xsd:restriction base="dms:Text">
          <xsd:maxLength value="255"/>
        </xsd:restriction>
      </xsd:simpleType>
    </xsd:element>
    <xsd:element name="Sistoppdatert" ma:index="28" nillable="true" ma:displayName="Sist oppdatert" ma:description="Dato for siste oppdatering av dokument eller liste" ma:format="DateOnly" ma:internalName="Sistoppdatert">
      <xsd:simpleType>
        <xsd:restriction base="dms:DateTim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8c7e17-91fd-4d34-bd58-6fb41fee61f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64a6ed-8783-4cda-9449-de8a785a5d4a}" ma:internalName="TaxCatchAll" ma:showField="CatchAllData" ma:web="038c7e17-91fd-4d34-bd58-6fb41fee61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198705-A6C0-4984-A74D-3377A52EC665}">
  <ds:schemaRefs>
    <ds:schemaRef ds:uri="http://purl.org/dc/elements/1.1/"/>
    <ds:schemaRef ds:uri="2ffff9f9-5254-40ce-bb95-f2a491829c43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038c7e17-91fd-4d34-bd58-6fb41fee61fc"/>
    <ds:schemaRef ds:uri="http://schemas.microsoft.com/sharepoint/v3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A76A80B-E366-4F65-A5F4-92F6B9533412}">
  <ds:schemaRefs>
    <ds:schemaRef ds:uri="038c7e17-91fd-4d34-bd58-6fb41fee61fc"/>
    <ds:schemaRef ds:uri="2ffff9f9-5254-40ce-bb95-f2a491829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D770036-1CBC-4184-AF50-5365C985FB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742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Cambria</vt:lpstr>
      <vt:lpstr>Times New Roman</vt:lpstr>
      <vt:lpstr>Office-tema</vt:lpstr>
      <vt:lpstr>Ansatte som arbeider I  barnehage og skole</vt:lpstr>
      <vt:lpstr>    </vt:lpstr>
      <vt:lpstr>Hvilke barn snakker vi om?</vt:lpstr>
      <vt:lpstr>Symptomer hos barnet</vt:lpstr>
      <vt:lpstr>Støtte til barnet</vt:lpstr>
      <vt:lpstr>Støtte til foreldre</vt:lpstr>
      <vt:lpstr>Samarbeid med barn og foreldre</vt:lpstr>
      <vt:lpstr>Systemer for samarbeid med foreldre</vt:lpstr>
      <vt:lpstr>Samhandling med andre tjenester</vt:lpstr>
      <vt:lpstr>Refleksjonsoppgaver </vt:lpstr>
      <vt:lpstr>Forslag til bilder </vt:lpstr>
      <vt:lpstr>Referanser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Mary-Ann Esperaas</cp:lastModifiedBy>
  <cp:revision>30</cp:revision>
  <dcterms:created xsi:type="dcterms:W3CDTF">2026-07-10T10:52:41Z</dcterms:created>
  <dcterms:modified xsi:type="dcterms:W3CDTF">2026-09-25T09:05:55Z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0x010100F2CDF9CB2168DD499555A0068C998C02</vt:lpwstr>
  </property>
  <property fmtid="{D5CDD505-2E9C-101B-9397-08002B2CF9AE}" pid="3" name="MediaServiceImageTags">
    <vt:lpwstr/>
  </property>
</Properties>
</file>