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sldIdLst>
    <p:sldId id="256" r:id="rId5"/>
    <p:sldId id="265" r:id="rId6"/>
    <p:sldId id="266" r:id="rId7"/>
    <p:sldId id="267" r:id="rId8"/>
    <p:sldId id="268" r:id="rId9"/>
    <p:sldId id="260" r:id="rId10"/>
    <p:sldId id="261" r:id="rId11"/>
    <p:sldId id="262" r:id="rId12"/>
    <p:sldId id="269" r:id="rId13"/>
    <p:sldId id="264" r:id="rId14"/>
    <p:sldId id="270" r:id="rId15"/>
    <p:sldId id="257"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484" dt="2026-09-24T09:06:26.617"/>
    <p1510:client id="{370C02F9-F762-BD3A-954B-7D81644E7269}" v="208" dt="2026-09-24T11:49:58.016"/>
    <p1510:client id="{5EC5B18F-5D7A-4478-9DFA-C69436B46822}" v="2" dt="2026-09-25T08:47:48.029"/>
    <p1510:client id="{6A30A084-9621-865A-B9FF-384B337124D1}" v="483" dt="2026-09-24T09:05:21.02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016" autoAdjust="0"/>
    <p:restoredTop sz="94660"/>
  </p:normalViewPr>
  <p:slideViewPr>
    <p:cSldViewPr snapToGrid="0">
      <p:cViewPr varScale="1">
        <p:scale>
          <a:sx n="63" d="100"/>
          <a:sy n="63" d="100"/>
        </p:scale>
        <p:origin x="612" y="5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21" Type="http://schemas.microsoft.com/office/2016/11/relationships/changesInfo" Target="changesInfos/changesInfo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lisabeth Rø" userId="S::elilun@sshf.no::dcbf2233-9c80-40a9-9ab0-53fbc9df1ce7" providerId="AD" clId="Web-{6A30A084-9621-865A-B9FF-384B337124D1}"/>
    <pc:docChg chg="delSld modSld">
      <pc:chgData name="Elisabeth Rø" userId="S::elilun@sshf.no::dcbf2233-9c80-40a9-9ab0-53fbc9df1ce7" providerId="AD" clId="Web-{6A30A084-9621-865A-B9FF-384B337124D1}" dt="2026-09-24T09:05:21.027" v="479" actId="20577"/>
      <pc:docMkLst>
        <pc:docMk/>
      </pc:docMkLst>
      <pc:sldChg chg="modSp">
        <pc:chgData name="Elisabeth Rø" userId="S::elilun@sshf.no::dcbf2233-9c80-40a9-9ab0-53fbc9df1ce7" providerId="AD" clId="Web-{6A30A084-9621-865A-B9FF-384B337124D1}" dt="2026-09-24T08:45:14.803" v="47" actId="20577"/>
        <pc:sldMkLst>
          <pc:docMk/>
          <pc:sldMk cId="4063036932" sldId="260"/>
        </pc:sldMkLst>
        <pc:spChg chg="mod">
          <ac:chgData name="Elisabeth Rø" userId="S::elilun@sshf.no::dcbf2233-9c80-40a9-9ab0-53fbc9df1ce7" providerId="AD" clId="Web-{6A30A084-9621-865A-B9FF-384B337124D1}" dt="2026-09-24T08:45:14.803" v="47" actId="20577"/>
          <ac:spMkLst>
            <pc:docMk/>
            <pc:sldMk cId="4063036932" sldId="260"/>
            <ac:spMk id="3" creationId="{82E5C074-E28A-E1E7-D7A3-67A911C06400}"/>
          </ac:spMkLst>
        </pc:spChg>
      </pc:sldChg>
      <pc:sldChg chg="modSp">
        <pc:chgData name="Elisabeth Rø" userId="S::elilun@sshf.no::dcbf2233-9c80-40a9-9ab0-53fbc9df1ce7" providerId="AD" clId="Web-{6A30A084-9621-865A-B9FF-384B337124D1}" dt="2026-09-24T08:57:30.488" v="396" actId="20577"/>
        <pc:sldMkLst>
          <pc:docMk/>
          <pc:sldMk cId="176598441" sldId="261"/>
        </pc:sldMkLst>
        <pc:spChg chg="mod">
          <ac:chgData name="Elisabeth Rø" userId="S::elilun@sshf.no::dcbf2233-9c80-40a9-9ab0-53fbc9df1ce7" providerId="AD" clId="Web-{6A30A084-9621-865A-B9FF-384B337124D1}" dt="2026-09-24T08:57:30.488" v="396" actId="20577"/>
          <ac:spMkLst>
            <pc:docMk/>
            <pc:sldMk cId="176598441" sldId="261"/>
            <ac:spMk id="3" creationId="{777044C2-63ED-57A9-96EA-6661372FBEAD}"/>
          </ac:spMkLst>
        </pc:spChg>
      </pc:sldChg>
      <pc:sldChg chg="modSp">
        <pc:chgData name="Elisabeth Rø" userId="S::elilun@sshf.no::dcbf2233-9c80-40a9-9ab0-53fbc9df1ce7" providerId="AD" clId="Web-{6A30A084-9621-865A-B9FF-384B337124D1}" dt="2026-09-24T08:51:59.266" v="216" actId="20577"/>
        <pc:sldMkLst>
          <pc:docMk/>
          <pc:sldMk cId="2487646964" sldId="262"/>
        </pc:sldMkLst>
        <pc:spChg chg="mod">
          <ac:chgData name="Elisabeth Rø" userId="S::elilun@sshf.no::dcbf2233-9c80-40a9-9ab0-53fbc9df1ce7" providerId="AD" clId="Web-{6A30A084-9621-865A-B9FF-384B337124D1}" dt="2026-09-24T08:51:59.266" v="216" actId="20577"/>
          <ac:spMkLst>
            <pc:docMk/>
            <pc:sldMk cId="2487646964" sldId="262"/>
            <ac:spMk id="3" creationId="{11024822-5231-96B3-4CC6-A5586C2A784C}"/>
          </ac:spMkLst>
        </pc:spChg>
      </pc:sldChg>
      <pc:sldChg chg="modSp del">
        <pc:chgData name="Elisabeth Rø" userId="S::elilun@sshf.no::dcbf2233-9c80-40a9-9ab0-53fbc9df1ce7" providerId="AD" clId="Web-{6A30A084-9621-865A-B9FF-384B337124D1}" dt="2026-09-24T09:01:52.661" v="420"/>
        <pc:sldMkLst>
          <pc:docMk/>
          <pc:sldMk cId="1849700579" sldId="263"/>
        </pc:sldMkLst>
        <pc:spChg chg="mod">
          <ac:chgData name="Elisabeth Rø" userId="S::elilun@sshf.no::dcbf2233-9c80-40a9-9ab0-53fbc9df1ce7" providerId="AD" clId="Web-{6A30A084-9621-865A-B9FF-384B337124D1}" dt="2026-09-24T08:59:48.364" v="405" actId="20577"/>
          <ac:spMkLst>
            <pc:docMk/>
            <pc:sldMk cId="1849700579" sldId="263"/>
            <ac:spMk id="2" creationId="{118407B0-6B0B-01AC-616A-D9F641956C6B}"/>
          </ac:spMkLst>
        </pc:spChg>
        <pc:spChg chg="mod">
          <ac:chgData name="Elisabeth Rø" userId="S::elilun@sshf.no::dcbf2233-9c80-40a9-9ab0-53fbc9df1ce7" providerId="AD" clId="Web-{6A30A084-9621-865A-B9FF-384B337124D1}" dt="2026-09-24T09:01:48.630" v="419" actId="20577"/>
          <ac:spMkLst>
            <pc:docMk/>
            <pc:sldMk cId="1849700579" sldId="263"/>
            <ac:spMk id="3" creationId="{1A59A5B3-D8C1-8946-B817-CF2589EB7C10}"/>
          </ac:spMkLst>
        </pc:spChg>
      </pc:sldChg>
      <pc:sldChg chg="modSp">
        <pc:chgData name="Elisabeth Rø" userId="S::elilun@sshf.no::dcbf2233-9c80-40a9-9ab0-53fbc9df1ce7" providerId="AD" clId="Web-{6A30A084-9621-865A-B9FF-384B337124D1}" dt="2026-09-24T09:05:21.027" v="479" actId="20577"/>
        <pc:sldMkLst>
          <pc:docMk/>
          <pc:sldMk cId="794776549" sldId="264"/>
        </pc:sldMkLst>
        <pc:spChg chg="mod">
          <ac:chgData name="Elisabeth Rø" userId="S::elilun@sshf.no::dcbf2233-9c80-40a9-9ab0-53fbc9df1ce7" providerId="AD" clId="Web-{6A30A084-9621-865A-B9FF-384B337124D1}" dt="2026-09-24T09:05:21.027" v="479" actId="20577"/>
          <ac:spMkLst>
            <pc:docMk/>
            <pc:sldMk cId="794776549" sldId="264"/>
            <ac:spMk id="3" creationId="{388A93F5-4BF2-E4FC-8CA6-0A83DBB7CE62}"/>
          </ac:spMkLst>
        </pc:spChg>
      </pc:sldChg>
      <pc:sldChg chg="modSp">
        <pc:chgData name="Elisabeth Rø" userId="S::elilun@sshf.no::dcbf2233-9c80-40a9-9ab0-53fbc9df1ce7" providerId="AD" clId="Web-{6A30A084-9621-865A-B9FF-384B337124D1}" dt="2026-09-24T08:39:23.269" v="1" actId="20577"/>
        <pc:sldMkLst>
          <pc:docMk/>
          <pc:sldMk cId="710149304" sldId="267"/>
        </pc:sldMkLst>
        <pc:spChg chg="mod">
          <ac:chgData name="Elisabeth Rø" userId="S::elilun@sshf.no::dcbf2233-9c80-40a9-9ab0-53fbc9df1ce7" providerId="AD" clId="Web-{6A30A084-9621-865A-B9FF-384B337124D1}" dt="2026-09-24T08:39:23.269" v="1" actId="20577"/>
          <ac:spMkLst>
            <pc:docMk/>
            <pc:sldMk cId="710149304" sldId="267"/>
            <ac:spMk id="3" creationId="{2EDFE912-70EE-2733-64A6-474FB2C471D3}"/>
          </ac:spMkLst>
        </pc:spChg>
      </pc:sldChg>
      <pc:sldChg chg="modSp">
        <pc:chgData name="Elisabeth Rø" userId="S::elilun@sshf.no::dcbf2233-9c80-40a9-9ab0-53fbc9df1ce7" providerId="AD" clId="Web-{6A30A084-9621-865A-B9FF-384B337124D1}" dt="2026-09-24T08:45:00.630" v="46" actId="20577"/>
        <pc:sldMkLst>
          <pc:docMk/>
          <pc:sldMk cId="641642439" sldId="268"/>
        </pc:sldMkLst>
        <pc:spChg chg="mod">
          <ac:chgData name="Elisabeth Rø" userId="S::elilun@sshf.no::dcbf2233-9c80-40a9-9ab0-53fbc9df1ce7" providerId="AD" clId="Web-{6A30A084-9621-865A-B9FF-384B337124D1}" dt="2026-09-24T08:44:51.865" v="44" actId="20577"/>
          <ac:spMkLst>
            <pc:docMk/>
            <pc:sldMk cId="641642439" sldId="268"/>
            <ac:spMk id="2" creationId="{353D6D53-D553-3BDF-7D62-84ACB98895C5}"/>
          </ac:spMkLst>
        </pc:spChg>
        <pc:spChg chg="mod">
          <ac:chgData name="Elisabeth Rø" userId="S::elilun@sshf.no::dcbf2233-9c80-40a9-9ab0-53fbc9df1ce7" providerId="AD" clId="Web-{6A30A084-9621-865A-B9FF-384B337124D1}" dt="2026-09-24T08:45:00.630" v="46" actId="20577"/>
          <ac:spMkLst>
            <pc:docMk/>
            <pc:sldMk cId="641642439" sldId="268"/>
            <ac:spMk id="3" creationId="{61AA892E-3277-A77E-5225-99E8EFD08396}"/>
          </ac:spMkLst>
        </pc:spChg>
      </pc:sldChg>
      <pc:sldChg chg="modSp">
        <pc:chgData name="Elisabeth Rø" userId="S::elilun@sshf.no::dcbf2233-9c80-40a9-9ab0-53fbc9df1ce7" providerId="AD" clId="Web-{6A30A084-9621-865A-B9FF-384B337124D1}" dt="2026-09-24T08:52:14.267" v="224" actId="20577"/>
        <pc:sldMkLst>
          <pc:docMk/>
          <pc:sldMk cId="3213217270" sldId="269"/>
        </pc:sldMkLst>
        <pc:spChg chg="mod">
          <ac:chgData name="Elisabeth Rø" userId="S::elilun@sshf.no::dcbf2233-9c80-40a9-9ab0-53fbc9df1ce7" providerId="AD" clId="Web-{6A30A084-9621-865A-B9FF-384B337124D1}" dt="2026-09-24T08:52:14.267" v="224" actId="20577"/>
          <ac:spMkLst>
            <pc:docMk/>
            <pc:sldMk cId="3213217270" sldId="269"/>
            <ac:spMk id="2" creationId="{5D23FFCF-4F91-D45A-DAEF-1F1F89F2E9A1}"/>
          </ac:spMkLst>
        </pc:spChg>
      </pc:sldChg>
    </pc:docChg>
  </pc:docChgLst>
  <pc:docChgLst>
    <pc:chgData name="Elisabeth Rø" userId="S::elilun@sshf.no::dcbf2233-9c80-40a9-9ab0-53fbc9df1ce7" providerId="AD" clId="Web-{51ACDCE3-F5CE-8955-F729-A482D95414B6}"/>
    <pc:docChg chg="modSld">
      <pc:chgData name="Elisabeth Rø" userId="S::elilun@sshf.no::dcbf2233-9c80-40a9-9ab0-53fbc9df1ce7" providerId="AD" clId="Web-{51ACDCE3-F5CE-8955-F729-A482D95414B6}" dt="2026-09-24T07:56:21.232" v="9" actId="20577"/>
      <pc:docMkLst>
        <pc:docMk/>
      </pc:docMkLst>
      <pc:sldChg chg="modSp">
        <pc:chgData name="Elisabeth Rø" userId="S::elilun@sshf.no::dcbf2233-9c80-40a9-9ab0-53fbc9df1ce7" providerId="AD" clId="Web-{51ACDCE3-F5CE-8955-F729-A482D95414B6}" dt="2026-09-24T07:56:21.232" v="9" actId="20577"/>
        <pc:sldMkLst>
          <pc:docMk/>
          <pc:sldMk cId="4253124984" sldId="256"/>
        </pc:sldMkLst>
        <pc:spChg chg="mod">
          <ac:chgData name="Elisabeth Rø" userId="S::elilun@sshf.no::dcbf2233-9c80-40a9-9ab0-53fbc9df1ce7" providerId="AD" clId="Web-{51ACDCE3-F5CE-8955-F729-A482D95414B6}" dt="2026-09-24T07:56:21.232" v="9" actId="20577"/>
          <ac:spMkLst>
            <pc:docMk/>
            <pc:sldMk cId="4253124984" sldId="256"/>
            <ac:spMk id="3" creationId="{00000000-0000-0000-0000-000000000000}"/>
          </ac:spMkLst>
        </pc:spChg>
      </pc:sldChg>
    </pc:docChg>
  </pc:docChgLst>
  <pc:docChgLst>
    <pc:chgData name="Elisabeth Rø" userId="S::elilun@sshf.no::dcbf2233-9c80-40a9-9ab0-53fbc9df1ce7" providerId="AD" clId="Web-{370C02F9-F762-BD3A-954B-7D81644E7269}"/>
    <pc:docChg chg="modSld">
      <pc:chgData name="Elisabeth Rø" userId="S::elilun@sshf.no::dcbf2233-9c80-40a9-9ab0-53fbc9df1ce7" providerId="AD" clId="Web-{370C02F9-F762-BD3A-954B-7D81644E7269}" dt="2026-09-24T11:49:58.016" v="209" actId="20577"/>
      <pc:docMkLst>
        <pc:docMk/>
      </pc:docMkLst>
      <pc:sldChg chg="modSp">
        <pc:chgData name="Elisabeth Rø" userId="S::elilun@sshf.no::dcbf2233-9c80-40a9-9ab0-53fbc9df1ce7" providerId="AD" clId="Web-{370C02F9-F762-BD3A-954B-7D81644E7269}" dt="2026-09-24T11:49:58.016" v="209" actId="20577"/>
        <pc:sldMkLst>
          <pc:docMk/>
          <pc:sldMk cId="2435287169" sldId="257"/>
        </pc:sldMkLst>
        <pc:spChg chg="mod">
          <ac:chgData name="Elisabeth Rø" userId="S::elilun@sshf.no::dcbf2233-9c80-40a9-9ab0-53fbc9df1ce7" providerId="AD" clId="Web-{370C02F9-F762-BD3A-954B-7D81644E7269}" dt="2026-09-24T11:49:58.016" v="209" actId="20577"/>
          <ac:spMkLst>
            <pc:docMk/>
            <pc:sldMk cId="2435287169" sldId="257"/>
            <ac:spMk id="3" creationId="{722E1BE7-39C6-D5F4-A0B2-7D21CE2CD4DE}"/>
          </ac:spMkLst>
        </pc:spChg>
      </pc:sldChg>
      <pc:sldChg chg="modSp">
        <pc:chgData name="Elisabeth Rø" userId="S::elilun@sshf.no::dcbf2233-9c80-40a9-9ab0-53fbc9df1ce7" providerId="AD" clId="Web-{370C02F9-F762-BD3A-954B-7D81644E7269}" dt="2026-09-24T11:37:01.965" v="203" actId="20577"/>
        <pc:sldMkLst>
          <pc:docMk/>
          <pc:sldMk cId="4063036932" sldId="260"/>
        </pc:sldMkLst>
        <pc:spChg chg="mod">
          <ac:chgData name="Elisabeth Rø" userId="S::elilun@sshf.no::dcbf2233-9c80-40a9-9ab0-53fbc9df1ce7" providerId="AD" clId="Web-{370C02F9-F762-BD3A-954B-7D81644E7269}" dt="2026-09-24T11:37:01.965" v="203" actId="20577"/>
          <ac:spMkLst>
            <pc:docMk/>
            <pc:sldMk cId="4063036932" sldId="260"/>
            <ac:spMk id="2" creationId="{55CBB745-A9C8-C2CA-6A4A-E56D5BDE8A4B}"/>
          </ac:spMkLst>
        </pc:spChg>
      </pc:sldChg>
      <pc:sldChg chg="modSp">
        <pc:chgData name="Elisabeth Rø" userId="S::elilun@sshf.no::dcbf2233-9c80-40a9-9ab0-53fbc9df1ce7" providerId="AD" clId="Web-{370C02F9-F762-BD3A-954B-7D81644E7269}" dt="2026-09-24T11:43:20.481" v="205" actId="20577"/>
        <pc:sldMkLst>
          <pc:docMk/>
          <pc:sldMk cId="176598441" sldId="261"/>
        </pc:sldMkLst>
        <pc:spChg chg="mod">
          <ac:chgData name="Elisabeth Rø" userId="S::elilun@sshf.no::dcbf2233-9c80-40a9-9ab0-53fbc9df1ce7" providerId="AD" clId="Web-{370C02F9-F762-BD3A-954B-7D81644E7269}" dt="2026-09-24T11:43:20.481" v="205" actId="20577"/>
          <ac:spMkLst>
            <pc:docMk/>
            <pc:sldMk cId="176598441" sldId="261"/>
            <ac:spMk id="3" creationId="{777044C2-63ED-57A9-96EA-6661372FBEAD}"/>
          </ac:spMkLst>
        </pc:spChg>
      </pc:sldChg>
      <pc:sldChg chg="modSp">
        <pc:chgData name="Elisabeth Rø" userId="S::elilun@sshf.no::dcbf2233-9c80-40a9-9ab0-53fbc9df1ce7" providerId="AD" clId="Web-{370C02F9-F762-BD3A-954B-7D81644E7269}" dt="2026-09-24T11:27:12.023" v="32" actId="20577"/>
        <pc:sldMkLst>
          <pc:docMk/>
          <pc:sldMk cId="794776549" sldId="264"/>
        </pc:sldMkLst>
        <pc:spChg chg="mod">
          <ac:chgData name="Elisabeth Rø" userId="S::elilun@sshf.no::dcbf2233-9c80-40a9-9ab0-53fbc9df1ce7" providerId="AD" clId="Web-{370C02F9-F762-BD3A-954B-7D81644E7269}" dt="2026-09-24T11:27:12.023" v="32" actId="20577"/>
          <ac:spMkLst>
            <pc:docMk/>
            <pc:sldMk cId="794776549" sldId="264"/>
            <ac:spMk id="3" creationId="{388A93F5-4BF2-E4FC-8CA6-0A83DBB7CE62}"/>
          </ac:spMkLst>
        </pc:spChg>
      </pc:sldChg>
      <pc:sldChg chg="modSp">
        <pc:chgData name="Elisabeth Rø" userId="S::elilun@sshf.no::dcbf2233-9c80-40a9-9ab0-53fbc9df1ce7" providerId="AD" clId="Web-{370C02F9-F762-BD3A-954B-7D81644E7269}" dt="2026-09-24T11:31:06.353" v="42" actId="20577"/>
        <pc:sldMkLst>
          <pc:docMk/>
          <pc:sldMk cId="243933424" sldId="265"/>
        </pc:sldMkLst>
        <pc:spChg chg="mod">
          <ac:chgData name="Elisabeth Rø" userId="S::elilun@sshf.no::dcbf2233-9c80-40a9-9ab0-53fbc9df1ce7" providerId="AD" clId="Web-{370C02F9-F762-BD3A-954B-7D81644E7269}" dt="2026-09-24T11:31:06.353" v="42" actId="20577"/>
          <ac:spMkLst>
            <pc:docMk/>
            <pc:sldMk cId="243933424" sldId="265"/>
            <ac:spMk id="2" creationId="{97F69062-F6C8-5949-EEE7-D6F5E49C881A}"/>
          </ac:spMkLst>
        </pc:spChg>
      </pc:sldChg>
      <pc:sldChg chg="modSp">
        <pc:chgData name="Elisabeth Rø" userId="S::elilun@sshf.no::dcbf2233-9c80-40a9-9ab0-53fbc9df1ce7" providerId="AD" clId="Web-{370C02F9-F762-BD3A-954B-7D81644E7269}" dt="2026-09-24T11:36:04.292" v="198" actId="20577"/>
        <pc:sldMkLst>
          <pc:docMk/>
          <pc:sldMk cId="710149304" sldId="267"/>
        </pc:sldMkLst>
        <pc:spChg chg="mod">
          <ac:chgData name="Elisabeth Rø" userId="S::elilun@sshf.no::dcbf2233-9c80-40a9-9ab0-53fbc9df1ce7" providerId="AD" clId="Web-{370C02F9-F762-BD3A-954B-7D81644E7269}" dt="2026-09-24T11:36:04.292" v="198" actId="20577"/>
          <ac:spMkLst>
            <pc:docMk/>
            <pc:sldMk cId="710149304" sldId="267"/>
            <ac:spMk id="3" creationId="{2EDFE912-70EE-2733-64A6-474FB2C471D3}"/>
          </ac:spMkLst>
        </pc:spChg>
      </pc:sldChg>
    </pc:docChg>
  </pc:docChgLst>
  <pc:docChgLst>
    <pc:chgData name="Elisabeth Rø" userId="S::elilun@sshf.no::dcbf2233-9c80-40a9-9ab0-53fbc9df1ce7" providerId="AD" clId="Web-{2B023AA9-36F9-5C79-6F81-5D1A77DB946F}"/>
    <pc:docChg chg="modSld">
      <pc:chgData name="Elisabeth Rø" userId="S::elilun@sshf.no::dcbf2233-9c80-40a9-9ab0-53fbc9df1ce7" providerId="AD" clId="Web-{2B023AA9-36F9-5C79-6F81-5D1A77DB946F}" dt="2026-09-22T12:24:14.218" v="53" actId="20577"/>
      <pc:docMkLst>
        <pc:docMk/>
      </pc:docMkLst>
      <pc:sldChg chg="modSp">
        <pc:chgData name="Elisabeth Rø" userId="S::elilun@sshf.no::dcbf2233-9c80-40a9-9ab0-53fbc9df1ce7" providerId="AD" clId="Web-{2B023AA9-36F9-5C79-6F81-5D1A77DB946F}" dt="2026-09-22T12:24:14.218" v="53" actId="20577"/>
        <pc:sldMkLst>
          <pc:docMk/>
          <pc:sldMk cId="3579354629" sldId="266"/>
        </pc:sldMkLst>
        <pc:spChg chg="mod">
          <ac:chgData name="Elisabeth Rø" userId="S::elilun@sshf.no::dcbf2233-9c80-40a9-9ab0-53fbc9df1ce7" providerId="AD" clId="Web-{2B023AA9-36F9-5C79-6F81-5D1A77DB946F}" dt="2026-09-22T12:24:14.218" v="53" actId="20577"/>
          <ac:spMkLst>
            <pc:docMk/>
            <pc:sldMk cId="3579354629" sldId="266"/>
            <ac:spMk id="3" creationId="{DE94B856-A5BE-2751-311D-11914BC276C6}"/>
          </ac:spMkLst>
        </pc:spChg>
      </pc:sldChg>
    </pc:docChg>
  </pc:docChgLst>
  <pc:docChgLst>
    <pc:chgData name="Elisabeth Rø" userId="S::elilun@sshf.no::dcbf2233-9c80-40a9-9ab0-53fbc9df1ce7" providerId="AD" clId="Web-{8EED158C-F7F1-0CF4-241E-F5EB2546327A}"/>
    <pc:docChg chg="addSld delSld modSld">
      <pc:chgData name="Elisabeth Rø" userId="S::elilun@sshf.no::dcbf2233-9c80-40a9-9ab0-53fbc9df1ce7" providerId="AD" clId="Web-{8EED158C-F7F1-0CF4-241E-F5EB2546327A}" dt="2026-09-22T10:53:05.978" v="1096" actId="20577"/>
      <pc:docMkLst>
        <pc:docMk/>
      </pc:docMkLst>
      <pc:sldChg chg="modSp">
        <pc:chgData name="Elisabeth Rø" userId="S::elilun@sshf.no::dcbf2233-9c80-40a9-9ab0-53fbc9df1ce7" providerId="AD" clId="Web-{8EED158C-F7F1-0CF4-241E-F5EB2546327A}" dt="2026-09-22T09:23:18.701" v="44" actId="20577"/>
        <pc:sldMkLst>
          <pc:docMk/>
          <pc:sldMk cId="4253124984" sldId="256"/>
        </pc:sldMkLst>
        <pc:spChg chg="mod">
          <ac:chgData name="Elisabeth Rø" userId="S::elilun@sshf.no::dcbf2233-9c80-40a9-9ab0-53fbc9df1ce7" providerId="AD" clId="Web-{8EED158C-F7F1-0CF4-241E-F5EB2546327A}" dt="2026-09-22T09:21:55.686" v="7" actId="20577"/>
          <ac:spMkLst>
            <pc:docMk/>
            <pc:sldMk cId="4253124984" sldId="256"/>
            <ac:spMk id="2" creationId="{00000000-0000-0000-0000-000000000000}"/>
          </ac:spMkLst>
        </pc:spChg>
        <pc:spChg chg="mod">
          <ac:chgData name="Elisabeth Rø" userId="S::elilun@sshf.no::dcbf2233-9c80-40a9-9ab0-53fbc9df1ce7" providerId="AD" clId="Web-{8EED158C-F7F1-0CF4-241E-F5EB2546327A}" dt="2026-09-22T09:23:18.701" v="44" actId="20577"/>
          <ac:spMkLst>
            <pc:docMk/>
            <pc:sldMk cId="4253124984" sldId="256"/>
            <ac:spMk id="3" creationId="{00000000-0000-0000-0000-000000000000}"/>
          </ac:spMkLst>
        </pc:spChg>
      </pc:sldChg>
      <pc:sldChg chg="modSp new">
        <pc:chgData name="Elisabeth Rø" userId="S::elilun@sshf.no::dcbf2233-9c80-40a9-9ab0-53fbc9df1ce7" providerId="AD" clId="Web-{8EED158C-F7F1-0CF4-241E-F5EB2546327A}" dt="2026-09-22T09:22:32.420" v="17" actId="20577"/>
        <pc:sldMkLst>
          <pc:docMk/>
          <pc:sldMk cId="2435287169" sldId="257"/>
        </pc:sldMkLst>
        <pc:spChg chg="mod">
          <ac:chgData name="Elisabeth Rø" userId="S::elilun@sshf.no::dcbf2233-9c80-40a9-9ab0-53fbc9df1ce7" providerId="AD" clId="Web-{8EED158C-F7F1-0CF4-241E-F5EB2546327A}" dt="2026-09-22T09:22:32.420" v="17" actId="20577"/>
          <ac:spMkLst>
            <pc:docMk/>
            <pc:sldMk cId="2435287169" sldId="257"/>
            <ac:spMk id="2" creationId="{721054D3-BA1C-057F-CB4B-5F0C238924C9}"/>
          </ac:spMkLst>
        </pc:spChg>
        <pc:spChg chg="mod">
          <ac:chgData name="Elisabeth Rø" userId="S::elilun@sshf.no::dcbf2233-9c80-40a9-9ab0-53fbc9df1ce7" providerId="AD" clId="Web-{8EED158C-F7F1-0CF4-241E-F5EB2546327A}" dt="2026-09-22T09:22:28.951" v="14" actId="20577"/>
          <ac:spMkLst>
            <pc:docMk/>
            <pc:sldMk cId="2435287169" sldId="257"/>
            <ac:spMk id="3" creationId="{722E1BE7-39C6-D5F4-A0B2-7D21CE2CD4DE}"/>
          </ac:spMkLst>
        </pc:spChg>
      </pc:sldChg>
      <pc:sldChg chg="modSp new">
        <pc:chgData name="Elisabeth Rø" userId="S::elilun@sshf.no::dcbf2233-9c80-40a9-9ab0-53fbc9df1ce7" providerId="AD" clId="Web-{8EED158C-F7F1-0CF4-241E-F5EB2546327A}" dt="2026-09-22T10:45:44.084" v="778" actId="20577"/>
        <pc:sldMkLst>
          <pc:docMk/>
          <pc:sldMk cId="4063036932" sldId="260"/>
        </pc:sldMkLst>
        <pc:spChg chg="mod">
          <ac:chgData name="Elisabeth Rø" userId="S::elilun@sshf.no::dcbf2233-9c80-40a9-9ab0-53fbc9df1ce7" providerId="AD" clId="Web-{8EED158C-F7F1-0CF4-241E-F5EB2546327A}" dt="2026-09-22T10:40:13.859" v="642" actId="20577"/>
          <ac:spMkLst>
            <pc:docMk/>
            <pc:sldMk cId="4063036932" sldId="260"/>
            <ac:spMk id="2" creationId="{55CBB745-A9C8-C2CA-6A4A-E56D5BDE8A4B}"/>
          </ac:spMkLst>
        </pc:spChg>
        <pc:spChg chg="mod">
          <ac:chgData name="Elisabeth Rø" userId="S::elilun@sshf.no::dcbf2233-9c80-40a9-9ab0-53fbc9df1ce7" providerId="AD" clId="Web-{8EED158C-F7F1-0CF4-241E-F5EB2546327A}" dt="2026-09-22T10:45:44.084" v="778" actId="20577"/>
          <ac:spMkLst>
            <pc:docMk/>
            <pc:sldMk cId="4063036932" sldId="260"/>
            <ac:spMk id="3" creationId="{82E5C074-E28A-E1E7-D7A3-67A911C06400}"/>
          </ac:spMkLst>
        </pc:spChg>
      </pc:sldChg>
      <pc:sldChg chg="modSp new">
        <pc:chgData name="Elisabeth Rø" userId="S::elilun@sshf.no::dcbf2233-9c80-40a9-9ab0-53fbc9df1ce7" providerId="AD" clId="Web-{8EED158C-F7F1-0CF4-241E-F5EB2546327A}" dt="2026-09-22T10:53:05.978" v="1096" actId="20577"/>
        <pc:sldMkLst>
          <pc:docMk/>
          <pc:sldMk cId="176598441" sldId="261"/>
        </pc:sldMkLst>
        <pc:spChg chg="mod">
          <ac:chgData name="Elisabeth Rø" userId="S::elilun@sshf.no::dcbf2233-9c80-40a9-9ab0-53fbc9df1ce7" providerId="AD" clId="Web-{8EED158C-F7F1-0CF4-241E-F5EB2546327A}" dt="2026-09-22T09:25:57.653" v="87" actId="20577"/>
          <ac:spMkLst>
            <pc:docMk/>
            <pc:sldMk cId="176598441" sldId="261"/>
            <ac:spMk id="2" creationId="{0FBD7766-66C9-6E26-9337-E3631FC070E8}"/>
          </ac:spMkLst>
        </pc:spChg>
        <pc:spChg chg="mod">
          <ac:chgData name="Elisabeth Rø" userId="S::elilun@sshf.no::dcbf2233-9c80-40a9-9ab0-53fbc9df1ce7" providerId="AD" clId="Web-{8EED158C-F7F1-0CF4-241E-F5EB2546327A}" dt="2026-09-22T10:53:05.978" v="1096" actId="20577"/>
          <ac:spMkLst>
            <pc:docMk/>
            <pc:sldMk cId="176598441" sldId="261"/>
            <ac:spMk id="3" creationId="{777044C2-63ED-57A9-96EA-6661372FBEAD}"/>
          </ac:spMkLst>
        </pc:spChg>
      </pc:sldChg>
      <pc:sldChg chg="modSp new">
        <pc:chgData name="Elisabeth Rø" userId="S::elilun@sshf.no::dcbf2233-9c80-40a9-9ab0-53fbc9df1ce7" providerId="AD" clId="Web-{8EED158C-F7F1-0CF4-241E-F5EB2546327A}" dt="2026-09-22T09:26:39.949" v="105" actId="20577"/>
        <pc:sldMkLst>
          <pc:docMk/>
          <pc:sldMk cId="2487646964" sldId="262"/>
        </pc:sldMkLst>
        <pc:spChg chg="mod">
          <ac:chgData name="Elisabeth Rø" userId="S::elilun@sshf.no::dcbf2233-9c80-40a9-9ab0-53fbc9df1ce7" providerId="AD" clId="Web-{8EED158C-F7F1-0CF4-241E-F5EB2546327A}" dt="2026-09-22T09:26:35.465" v="103" actId="20577"/>
          <ac:spMkLst>
            <pc:docMk/>
            <pc:sldMk cId="2487646964" sldId="262"/>
            <ac:spMk id="2" creationId="{6CC2F36C-C1D5-BFE4-C2B5-34B802187CD9}"/>
          </ac:spMkLst>
        </pc:spChg>
        <pc:spChg chg="mod">
          <ac:chgData name="Elisabeth Rø" userId="S::elilun@sshf.no::dcbf2233-9c80-40a9-9ab0-53fbc9df1ce7" providerId="AD" clId="Web-{8EED158C-F7F1-0CF4-241E-F5EB2546327A}" dt="2026-09-22T09:26:39.949" v="105" actId="20577"/>
          <ac:spMkLst>
            <pc:docMk/>
            <pc:sldMk cId="2487646964" sldId="262"/>
            <ac:spMk id="3" creationId="{11024822-5231-96B3-4CC6-A5586C2A784C}"/>
          </ac:spMkLst>
        </pc:spChg>
      </pc:sldChg>
      <pc:sldChg chg="modSp new">
        <pc:chgData name="Elisabeth Rø" userId="S::elilun@sshf.no::dcbf2233-9c80-40a9-9ab0-53fbc9df1ce7" providerId="AD" clId="Web-{8EED158C-F7F1-0CF4-241E-F5EB2546327A}" dt="2026-09-22T09:28:34.354" v="121" actId="20577"/>
        <pc:sldMkLst>
          <pc:docMk/>
          <pc:sldMk cId="794776549" sldId="264"/>
        </pc:sldMkLst>
        <pc:spChg chg="mod">
          <ac:chgData name="Elisabeth Rø" userId="S::elilun@sshf.no::dcbf2233-9c80-40a9-9ab0-53fbc9df1ce7" providerId="AD" clId="Web-{8EED158C-F7F1-0CF4-241E-F5EB2546327A}" dt="2026-09-22T09:27:25.574" v="118" actId="20577"/>
          <ac:spMkLst>
            <pc:docMk/>
            <pc:sldMk cId="794776549" sldId="264"/>
            <ac:spMk id="2" creationId="{96B1E92B-7E5D-A2D4-1002-D2B6543C64BE}"/>
          </ac:spMkLst>
        </pc:spChg>
        <pc:spChg chg="mod">
          <ac:chgData name="Elisabeth Rø" userId="S::elilun@sshf.no::dcbf2233-9c80-40a9-9ab0-53fbc9df1ce7" providerId="AD" clId="Web-{8EED158C-F7F1-0CF4-241E-F5EB2546327A}" dt="2026-09-22T09:28:34.354" v="121" actId="20577"/>
          <ac:spMkLst>
            <pc:docMk/>
            <pc:sldMk cId="794776549" sldId="264"/>
            <ac:spMk id="3" creationId="{388A93F5-4BF2-E4FC-8CA6-0A83DBB7CE62}"/>
          </ac:spMkLst>
        </pc:spChg>
      </pc:sldChg>
      <pc:sldChg chg="modSp new">
        <pc:chgData name="Elisabeth Rø" userId="S::elilun@sshf.no::dcbf2233-9c80-40a9-9ab0-53fbc9df1ce7" providerId="AD" clId="Web-{8EED158C-F7F1-0CF4-241E-F5EB2546327A}" dt="2026-09-22T10:31:10.392" v="415" actId="20577"/>
        <pc:sldMkLst>
          <pc:docMk/>
          <pc:sldMk cId="243933424" sldId="265"/>
        </pc:sldMkLst>
        <pc:spChg chg="mod">
          <ac:chgData name="Elisabeth Rø" userId="S::elilun@sshf.no::dcbf2233-9c80-40a9-9ab0-53fbc9df1ce7" providerId="AD" clId="Web-{8EED158C-F7F1-0CF4-241E-F5EB2546327A}" dt="2026-09-22T10:26:13.112" v="314" actId="20577"/>
          <ac:spMkLst>
            <pc:docMk/>
            <pc:sldMk cId="243933424" sldId="265"/>
            <ac:spMk id="2" creationId="{97F69062-F6C8-5949-EEE7-D6F5E49C881A}"/>
          </ac:spMkLst>
        </pc:spChg>
        <pc:spChg chg="mod">
          <ac:chgData name="Elisabeth Rø" userId="S::elilun@sshf.no::dcbf2233-9c80-40a9-9ab0-53fbc9df1ce7" providerId="AD" clId="Web-{8EED158C-F7F1-0CF4-241E-F5EB2546327A}" dt="2026-09-22T10:31:10.392" v="415" actId="20577"/>
          <ac:spMkLst>
            <pc:docMk/>
            <pc:sldMk cId="243933424" sldId="265"/>
            <ac:spMk id="3" creationId="{A7C1BFCB-5EEA-9C53-04A1-2991B444D898}"/>
          </ac:spMkLst>
        </pc:spChg>
      </pc:sldChg>
      <pc:sldChg chg="modSp new">
        <pc:chgData name="Elisabeth Rø" userId="S::elilun@sshf.no::dcbf2233-9c80-40a9-9ab0-53fbc9df1ce7" providerId="AD" clId="Web-{8EED158C-F7F1-0CF4-241E-F5EB2546327A}" dt="2026-09-22T10:33:04.977" v="434" actId="20577"/>
        <pc:sldMkLst>
          <pc:docMk/>
          <pc:sldMk cId="3579354629" sldId="266"/>
        </pc:sldMkLst>
        <pc:spChg chg="mod">
          <ac:chgData name="Elisabeth Rø" userId="S::elilun@sshf.no::dcbf2233-9c80-40a9-9ab0-53fbc9df1ce7" providerId="AD" clId="Web-{8EED158C-F7F1-0CF4-241E-F5EB2546327A}" dt="2026-09-22T10:32:51.711" v="431" actId="20577"/>
          <ac:spMkLst>
            <pc:docMk/>
            <pc:sldMk cId="3579354629" sldId="266"/>
            <ac:spMk id="2" creationId="{1EDC83D0-95FD-A43E-D6D5-0402309D21F2}"/>
          </ac:spMkLst>
        </pc:spChg>
        <pc:spChg chg="mod">
          <ac:chgData name="Elisabeth Rø" userId="S::elilun@sshf.no::dcbf2233-9c80-40a9-9ab0-53fbc9df1ce7" providerId="AD" clId="Web-{8EED158C-F7F1-0CF4-241E-F5EB2546327A}" dt="2026-09-22T10:33:04.977" v="434" actId="20577"/>
          <ac:spMkLst>
            <pc:docMk/>
            <pc:sldMk cId="3579354629" sldId="266"/>
            <ac:spMk id="3" creationId="{DE94B856-A5BE-2751-311D-11914BC276C6}"/>
          </ac:spMkLst>
        </pc:spChg>
      </pc:sldChg>
      <pc:sldChg chg="modSp new">
        <pc:chgData name="Elisabeth Rø" userId="S::elilun@sshf.no::dcbf2233-9c80-40a9-9ab0-53fbc9df1ce7" providerId="AD" clId="Web-{8EED158C-F7F1-0CF4-241E-F5EB2546327A}" dt="2026-09-22T10:36:05.290" v="562" actId="20577"/>
        <pc:sldMkLst>
          <pc:docMk/>
          <pc:sldMk cId="710149304" sldId="267"/>
        </pc:sldMkLst>
        <pc:spChg chg="mod">
          <ac:chgData name="Elisabeth Rø" userId="S::elilun@sshf.no::dcbf2233-9c80-40a9-9ab0-53fbc9df1ce7" providerId="AD" clId="Web-{8EED158C-F7F1-0CF4-241E-F5EB2546327A}" dt="2026-09-22T10:34:04.539" v="467" actId="20577"/>
          <ac:spMkLst>
            <pc:docMk/>
            <pc:sldMk cId="710149304" sldId="267"/>
            <ac:spMk id="2" creationId="{B273B9F4-6053-D2AE-A254-6090E616F767}"/>
          </ac:spMkLst>
        </pc:spChg>
        <pc:spChg chg="mod">
          <ac:chgData name="Elisabeth Rø" userId="S::elilun@sshf.no::dcbf2233-9c80-40a9-9ab0-53fbc9df1ce7" providerId="AD" clId="Web-{8EED158C-F7F1-0CF4-241E-F5EB2546327A}" dt="2026-09-22T10:36:05.290" v="562" actId="20577"/>
          <ac:spMkLst>
            <pc:docMk/>
            <pc:sldMk cId="710149304" sldId="267"/>
            <ac:spMk id="3" creationId="{2EDFE912-70EE-2733-64A6-474FB2C471D3}"/>
          </ac:spMkLst>
        </pc:spChg>
      </pc:sldChg>
      <pc:sldChg chg="modSp new">
        <pc:chgData name="Elisabeth Rø" userId="S::elilun@sshf.no::dcbf2233-9c80-40a9-9ab0-53fbc9df1ce7" providerId="AD" clId="Web-{8EED158C-F7F1-0CF4-241E-F5EB2546327A}" dt="2026-09-22T10:39:10.310" v="632" actId="20577"/>
        <pc:sldMkLst>
          <pc:docMk/>
          <pc:sldMk cId="641642439" sldId="268"/>
        </pc:sldMkLst>
        <pc:spChg chg="mod">
          <ac:chgData name="Elisabeth Rø" userId="S::elilun@sshf.no::dcbf2233-9c80-40a9-9ab0-53fbc9df1ce7" providerId="AD" clId="Web-{8EED158C-F7F1-0CF4-241E-F5EB2546327A}" dt="2026-09-22T10:36:43.416" v="568" actId="20577"/>
          <ac:spMkLst>
            <pc:docMk/>
            <pc:sldMk cId="641642439" sldId="268"/>
            <ac:spMk id="2" creationId="{353D6D53-D553-3BDF-7D62-84ACB98895C5}"/>
          </ac:spMkLst>
        </pc:spChg>
        <pc:spChg chg="mod">
          <ac:chgData name="Elisabeth Rø" userId="S::elilun@sshf.no::dcbf2233-9c80-40a9-9ab0-53fbc9df1ce7" providerId="AD" clId="Web-{8EED158C-F7F1-0CF4-241E-F5EB2546327A}" dt="2026-09-22T10:39:10.310" v="632" actId="20577"/>
          <ac:spMkLst>
            <pc:docMk/>
            <pc:sldMk cId="641642439" sldId="268"/>
            <ac:spMk id="3" creationId="{61AA892E-3277-A77E-5225-99E8EFD08396}"/>
          </ac:spMkLst>
        </pc:spChg>
      </pc:sldChg>
    </pc:docChg>
  </pc:docChgLst>
  <pc:docChgLst>
    <pc:chgData name="Elisabeth Rø" userId="dcbf2233-9c80-40a9-9ab0-53fbc9df1ce7" providerId="ADAL" clId="{E23685D7-F7BA-41D6-861C-35641E624622}"/>
    <pc:docChg chg="custSel addSld modSld">
      <pc:chgData name="Elisabeth Rø" userId="dcbf2233-9c80-40a9-9ab0-53fbc9df1ce7" providerId="ADAL" clId="{E23685D7-F7BA-41D6-861C-35641E624622}" dt="2026-09-22T13:19:48.591" v="1447" actId="20577"/>
      <pc:docMkLst>
        <pc:docMk/>
      </pc:docMkLst>
      <pc:sldChg chg="modSp mod">
        <pc:chgData name="Elisabeth Rø" userId="dcbf2233-9c80-40a9-9ab0-53fbc9df1ce7" providerId="ADAL" clId="{E23685D7-F7BA-41D6-861C-35641E624622}" dt="2026-09-22T13:18:20.703" v="1295" actId="20577"/>
        <pc:sldMkLst>
          <pc:docMk/>
          <pc:sldMk cId="4063036932" sldId="260"/>
        </pc:sldMkLst>
        <pc:spChg chg="mod">
          <ac:chgData name="Elisabeth Rø" userId="dcbf2233-9c80-40a9-9ab0-53fbc9df1ce7" providerId="ADAL" clId="{E23685D7-F7BA-41D6-861C-35641E624622}" dt="2026-09-22T12:41:23.689" v="106" actId="20577"/>
          <ac:spMkLst>
            <pc:docMk/>
            <pc:sldMk cId="4063036932" sldId="260"/>
            <ac:spMk id="2" creationId="{55CBB745-A9C8-C2CA-6A4A-E56D5BDE8A4B}"/>
          </ac:spMkLst>
        </pc:spChg>
        <pc:spChg chg="mod">
          <ac:chgData name="Elisabeth Rø" userId="dcbf2233-9c80-40a9-9ab0-53fbc9df1ce7" providerId="ADAL" clId="{E23685D7-F7BA-41D6-861C-35641E624622}" dt="2026-09-22T13:18:20.703" v="1295" actId="20577"/>
          <ac:spMkLst>
            <pc:docMk/>
            <pc:sldMk cId="4063036932" sldId="260"/>
            <ac:spMk id="3" creationId="{82E5C074-E28A-E1E7-D7A3-67A911C06400}"/>
          </ac:spMkLst>
        </pc:spChg>
      </pc:sldChg>
      <pc:sldChg chg="modSp mod">
        <pc:chgData name="Elisabeth Rø" userId="dcbf2233-9c80-40a9-9ab0-53fbc9df1ce7" providerId="ADAL" clId="{E23685D7-F7BA-41D6-861C-35641E624622}" dt="2026-09-22T13:06:40.720" v="896" actId="20577"/>
        <pc:sldMkLst>
          <pc:docMk/>
          <pc:sldMk cId="176598441" sldId="261"/>
        </pc:sldMkLst>
        <pc:spChg chg="mod">
          <ac:chgData name="Elisabeth Rø" userId="dcbf2233-9c80-40a9-9ab0-53fbc9df1ce7" providerId="ADAL" clId="{E23685D7-F7BA-41D6-861C-35641E624622}" dt="2026-09-22T13:02:43.358" v="469" actId="20577"/>
          <ac:spMkLst>
            <pc:docMk/>
            <pc:sldMk cId="176598441" sldId="261"/>
            <ac:spMk id="2" creationId="{0FBD7766-66C9-6E26-9337-E3631FC070E8}"/>
          </ac:spMkLst>
        </pc:spChg>
        <pc:spChg chg="mod">
          <ac:chgData name="Elisabeth Rø" userId="dcbf2233-9c80-40a9-9ab0-53fbc9df1ce7" providerId="ADAL" clId="{E23685D7-F7BA-41D6-861C-35641E624622}" dt="2026-09-22T13:06:40.720" v="896" actId="20577"/>
          <ac:spMkLst>
            <pc:docMk/>
            <pc:sldMk cId="176598441" sldId="261"/>
            <ac:spMk id="3" creationId="{777044C2-63ED-57A9-96EA-6661372FBEAD}"/>
          </ac:spMkLst>
        </pc:spChg>
      </pc:sldChg>
      <pc:sldChg chg="modSp mod">
        <pc:chgData name="Elisabeth Rø" userId="dcbf2233-9c80-40a9-9ab0-53fbc9df1ce7" providerId="ADAL" clId="{E23685D7-F7BA-41D6-861C-35641E624622}" dt="2026-09-22T13:11:09.650" v="1181" actId="20577"/>
        <pc:sldMkLst>
          <pc:docMk/>
          <pc:sldMk cId="2487646964" sldId="262"/>
        </pc:sldMkLst>
        <pc:spChg chg="mod">
          <ac:chgData name="Elisabeth Rø" userId="dcbf2233-9c80-40a9-9ab0-53fbc9df1ce7" providerId="ADAL" clId="{E23685D7-F7BA-41D6-861C-35641E624622}" dt="2026-09-22T13:11:09.650" v="1181" actId="20577"/>
          <ac:spMkLst>
            <pc:docMk/>
            <pc:sldMk cId="2487646964" sldId="262"/>
            <ac:spMk id="3" creationId="{11024822-5231-96B3-4CC6-A5586C2A784C}"/>
          </ac:spMkLst>
        </pc:spChg>
      </pc:sldChg>
      <pc:sldChg chg="modSp mod">
        <pc:chgData name="Elisabeth Rø" userId="dcbf2233-9c80-40a9-9ab0-53fbc9df1ce7" providerId="ADAL" clId="{E23685D7-F7BA-41D6-861C-35641E624622}" dt="2026-09-22T12:24:26.373" v="21" actId="20577"/>
        <pc:sldMkLst>
          <pc:docMk/>
          <pc:sldMk cId="3579354629" sldId="266"/>
        </pc:sldMkLst>
        <pc:spChg chg="mod">
          <ac:chgData name="Elisabeth Rø" userId="dcbf2233-9c80-40a9-9ab0-53fbc9df1ce7" providerId="ADAL" clId="{E23685D7-F7BA-41D6-861C-35641E624622}" dt="2026-09-22T12:24:26.373" v="21" actId="20577"/>
          <ac:spMkLst>
            <pc:docMk/>
            <pc:sldMk cId="3579354629" sldId="266"/>
            <ac:spMk id="3" creationId="{DE94B856-A5BE-2751-311D-11914BC276C6}"/>
          </ac:spMkLst>
        </pc:spChg>
      </pc:sldChg>
      <pc:sldChg chg="modSp new mod">
        <pc:chgData name="Elisabeth Rø" userId="dcbf2233-9c80-40a9-9ab0-53fbc9df1ce7" providerId="ADAL" clId="{E23685D7-F7BA-41D6-861C-35641E624622}" dt="2026-09-22T13:14:00.014" v="1254" actId="20577"/>
        <pc:sldMkLst>
          <pc:docMk/>
          <pc:sldMk cId="3213217270" sldId="269"/>
        </pc:sldMkLst>
        <pc:spChg chg="mod">
          <ac:chgData name="Elisabeth Rø" userId="dcbf2233-9c80-40a9-9ab0-53fbc9df1ce7" providerId="ADAL" clId="{E23685D7-F7BA-41D6-861C-35641E624622}" dt="2026-09-22T13:14:00.014" v="1254" actId="20577"/>
          <ac:spMkLst>
            <pc:docMk/>
            <pc:sldMk cId="3213217270" sldId="269"/>
            <ac:spMk id="2" creationId="{5D23FFCF-4F91-D45A-DAEF-1F1F89F2E9A1}"/>
          </ac:spMkLst>
        </pc:spChg>
      </pc:sldChg>
    </pc:docChg>
  </pc:docChgLst>
  <pc:docChgLst>
    <pc:chgData name="Mary-Ann Esperaas" userId="3d818b9d-c070-409e-8482-e176f2bfd2a2" providerId="ADAL" clId="{D9708616-DFD2-41A4-A9F4-84D78F09A32F}"/>
    <pc:docChg chg="addSld modSld">
      <pc:chgData name="Mary-Ann Esperaas" userId="3d818b9d-c070-409e-8482-e176f2bfd2a2" providerId="ADAL" clId="{D9708616-DFD2-41A4-A9F4-84D78F09A32F}" dt="2026-09-25T08:48:53.242" v="77" actId="20577"/>
      <pc:docMkLst>
        <pc:docMk/>
      </pc:docMkLst>
      <pc:sldChg chg="modSp mod">
        <pc:chgData name="Mary-Ann Esperaas" userId="3d818b9d-c070-409e-8482-e176f2bfd2a2" providerId="ADAL" clId="{D9708616-DFD2-41A4-A9F4-84D78F09A32F}" dt="2026-09-25T08:45:43.239" v="9" actId="1076"/>
        <pc:sldMkLst>
          <pc:docMk/>
          <pc:sldMk cId="176598441" sldId="261"/>
        </pc:sldMkLst>
        <pc:spChg chg="mod">
          <ac:chgData name="Mary-Ann Esperaas" userId="3d818b9d-c070-409e-8482-e176f2bfd2a2" providerId="ADAL" clId="{D9708616-DFD2-41A4-A9F4-84D78F09A32F}" dt="2026-09-25T08:45:43.239" v="9" actId="1076"/>
          <ac:spMkLst>
            <pc:docMk/>
            <pc:sldMk cId="176598441" sldId="261"/>
            <ac:spMk id="3" creationId="{777044C2-63ED-57A9-96EA-6661372FBEAD}"/>
          </ac:spMkLst>
        </pc:spChg>
      </pc:sldChg>
      <pc:sldChg chg="modSp mod">
        <pc:chgData name="Mary-Ann Esperaas" userId="3d818b9d-c070-409e-8482-e176f2bfd2a2" providerId="ADAL" clId="{D9708616-DFD2-41A4-A9F4-84D78F09A32F}" dt="2026-09-25T08:45:54.438" v="11" actId="20577"/>
        <pc:sldMkLst>
          <pc:docMk/>
          <pc:sldMk cId="2487646964" sldId="262"/>
        </pc:sldMkLst>
        <pc:spChg chg="mod">
          <ac:chgData name="Mary-Ann Esperaas" userId="3d818b9d-c070-409e-8482-e176f2bfd2a2" providerId="ADAL" clId="{D9708616-DFD2-41A4-A9F4-84D78F09A32F}" dt="2026-09-25T08:45:54.438" v="11" actId="20577"/>
          <ac:spMkLst>
            <pc:docMk/>
            <pc:sldMk cId="2487646964" sldId="262"/>
            <ac:spMk id="3" creationId="{11024822-5231-96B3-4CC6-A5586C2A784C}"/>
          </ac:spMkLst>
        </pc:spChg>
      </pc:sldChg>
      <pc:sldChg chg="modSp mod">
        <pc:chgData name="Mary-Ann Esperaas" userId="3d818b9d-c070-409e-8482-e176f2bfd2a2" providerId="ADAL" clId="{D9708616-DFD2-41A4-A9F4-84D78F09A32F}" dt="2026-09-25T08:44:24.645" v="0" actId="2711"/>
        <pc:sldMkLst>
          <pc:docMk/>
          <pc:sldMk cId="243933424" sldId="265"/>
        </pc:sldMkLst>
        <pc:spChg chg="mod">
          <ac:chgData name="Mary-Ann Esperaas" userId="3d818b9d-c070-409e-8482-e176f2bfd2a2" providerId="ADAL" clId="{D9708616-DFD2-41A4-A9F4-84D78F09A32F}" dt="2026-09-25T08:44:24.645" v="0" actId="2711"/>
          <ac:spMkLst>
            <pc:docMk/>
            <pc:sldMk cId="243933424" sldId="265"/>
            <ac:spMk id="3" creationId="{A7C1BFCB-5EEA-9C53-04A1-2991B444D898}"/>
          </ac:spMkLst>
        </pc:spChg>
      </pc:sldChg>
      <pc:sldChg chg="modSp mod">
        <pc:chgData name="Mary-Ann Esperaas" userId="3d818b9d-c070-409e-8482-e176f2bfd2a2" providerId="ADAL" clId="{D9708616-DFD2-41A4-A9F4-84D78F09A32F}" dt="2026-09-25T08:44:51.260" v="2" actId="255"/>
        <pc:sldMkLst>
          <pc:docMk/>
          <pc:sldMk cId="3579354629" sldId="266"/>
        </pc:sldMkLst>
        <pc:spChg chg="mod">
          <ac:chgData name="Mary-Ann Esperaas" userId="3d818b9d-c070-409e-8482-e176f2bfd2a2" providerId="ADAL" clId="{D9708616-DFD2-41A4-A9F4-84D78F09A32F}" dt="2026-09-25T08:44:51.260" v="2" actId="255"/>
          <ac:spMkLst>
            <pc:docMk/>
            <pc:sldMk cId="3579354629" sldId="266"/>
            <ac:spMk id="3" creationId="{DE94B856-A5BE-2751-311D-11914BC276C6}"/>
          </ac:spMkLst>
        </pc:spChg>
      </pc:sldChg>
      <pc:sldChg chg="modSp mod">
        <pc:chgData name="Mary-Ann Esperaas" userId="3d818b9d-c070-409e-8482-e176f2bfd2a2" providerId="ADAL" clId="{D9708616-DFD2-41A4-A9F4-84D78F09A32F}" dt="2026-09-25T08:45:11.436" v="6" actId="20577"/>
        <pc:sldMkLst>
          <pc:docMk/>
          <pc:sldMk cId="710149304" sldId="267"/>
        </pc:sldMkLst>
        <pc:spChg chg="mod">
          <ac:chgData name="Mary-Ann Esperaas" userId="3d818b9d-c070-409e-8482-e176f2bfd2a2" providerId="ADAL" clId="{D9708616-DFD2-41A4-A9F4-84D78F09A32F}" dt="2026-09-25T08:45:11.436" v="6" actId="20577"/>
          <ac:spMkLst>
            <pc:docMk/>
            <pc:sldMk cId="710149304" sldId="267"/>
            <ac:spMk id="3" creationId="{2EDFE912-70EE-2733-64A6-474FB2C471D3}"/>
          </ac:spMkLst>
        </pc:spChg>
      </pc:sldChg>
      <pc:sldChg chg="modSp mod">
        <pc:chgData name="Mary-Ann Esperaas" userId="3d818b9d-c070-409e-8482-e176f2bfd2a2" providerId="ADAL" clId="{D9708616-DFD2-41A4-A9F4-84D78F09A32F}" dt="2026-09-25T08:46:17.788" v="15" actId="255"/>
        <pc:sldMkLst>
          <pc:docMk/>
          <pc:sldMk cId="3213217270" sldId="269"/>
        </pc:sldMkLst>
        <pc:spChg chg="mod">
          <ac:chgData name="Mary-Ann Esperaas" userId="3d818b9d-c070-409e-8482-e176f2bfd2a2" providerId="ADAL" clId="{D9708616-DFD2-41A4-A9F4-84D78F09A32F}" dt="2026-09-25T08:46:17.788" v="15" actId="255"/>
          <ac:spMkLst>
            <pc:docMk/>
            <pc:sldMk cId="3213217270" sldId="269"/>
            <ac:spMk id="3" creationId="{4117FDE7-0DF3-29AE-45F2-5329B89B3A11}"/>
          </ac:spMkLst>
        </pc:spChg>
      </pc:sldChg>
      <pc:sldChg chg="addSp modSp new mod">
        <pc:chgData name="Mary-Ann Esperaas" userId="3d818b9d-c070-409e-8482-e176f2bfd2a2" providerId="ADAL" clId="{D9708616-DFD2-41A4-A9F4-84D78F09A32F}" dt="2026-09-25T08:48:53.242" v="77" actId="20577"/>
        <pc:sldMkLst>
          <pc:docMk/>
          <pc:sldMk cId="2171131217" sldId="270"/>
        </pc:sldMkLst>
        <pc:spChg chg="mod">
          <ac:chgData name="Mary-Ann Esperaas" userId="3d818b9d-c070-409e-8482-e176f2bfd2a2" providerId="ADAL" clId="{D9708616-DFD2-41A4-A9F4-84D78F09A32F}" dt="2026-09-25T08:48:53.242" v="77" actId="20577"/>
          <ac:spMkLst>
            <pc:docMk/>
            <pc:sldMk cId="2171131217" sldId="270"/>
            <ac:spMk id="2" creationId="{B0F2CECF-4E22-D30F-F953-93B897C4ED34}"/>
          </ac:spMkLst>
        </pc:spChg>
        <pc:picChg chg="add mod">
          <ac:chgData name="Mary-Ann Esperaas" userId="3d818b9d-c070-409e-8482-e176f2bfd2a2" providerId="ADAL" clId="{D9708616-DFD2-41A4-A9F4-84D78F09A32F}" dt="2026-09-25T08:47:22.692" v="19" actId="1076"/>
          <ac:picMkLst>
            <pc:docMk/>
            <pc:sldMk cId="2171131217" sldId="270"/>
            <ac:picMk id="5" creationId="{76EB72FF-2A4B-1C7B-08AD-EBD74E1B0397}"/>
          </ac:picMkLst>
        </pc:picChg>
        <pc:picChg chg="add mod">
          <ac:chgData name="Mary-Ann Esperaas" userId="3d818b9d-c070-409e-8482-e176f2bfd2a2" providerId="ADAL" clId="{D9708616-DFD2-41A4-A9F4-84D78F09A32F}" dt="2026-09-25T08:47:57.313" v="22" actId="1076"/>
          <ac:picMkLst>
            <pc:docMk/>
            <pc:sldMk cId="2171131217" sldId="270"/>
            <ac:picMk id="7" creationId="{FCE5912F-DCF7-B17F-EF46-52F188F6C821}"/>
          </ac:picMkLst>
        </pc:picChg>
      </pc:sldChg>
    </pc:docChg>
  </pc:docChgLst>
  <pc:docChgLst>
    <pc:chgData name="Elisabeth Rø" userId="S::elilun@sshf.no::dcbf2233-9c80-40a9-9ab0-53fbc9df1ce7" providerId="AD" clId="Web-{00000000-0000-0000-0000-000000000000}"/>
    <pc:docChg chg="modSld">
      <pc:chgData name="Elisabeth Rø" userId="S::elilun@sshf.no::dcbf2233-9c80-40a9-9ab0-53fbc9df1ce7" providerId="AD" clId="Web-{00000000-0000-0000-0000-000000000000}" dt="2026-09-24T09:06:26.617" v="483" actId="20577"/>
      <pc:docMkLst>
        <pc:docMk/>
      </pc:docMkLst>
      <pc:sldChg chg="modSp">
        <pc:chgData name="Elisabeth Rø" userId="S::elilun@sshf.no::dcbf2233-9c80-40a9-9ab0-53fbc9df1ce7" providerId="AD" clId="Web-{00000000-0000-0000-0000-000000000000}" dt="2026-09-22T10:54:58.537" v="4" actId="20577"/>
        <pc:sldMkLst>
          <pc:docMk/>
          <pc:sldMk cId="176598441" sldId="261"/>
        </pc:sldMkLst>
        <pc:spChg chg="mod">
          <ac:chgData name="Elisabeth Rø" userId="S::elilun@sshf.no::dcbf2233-9c80-40a9-9ab0-53fbc9df1ce7" providerId="AD" clId="Web-{00000000-0000-0000-0000-000000000000}" dt="2026-09-22T10:54:58.537" v="4" actId="20577"/>
          <ac:spMkLst>
            <pc:docMk/>
            <pc:sldMk cId="176598441" sldId="261"/>
            <ac:spMk id="3" creationId="{777044C2-63ED-57A9-96EA-6661372FBEAD}"/>
          </ac:spMkLst>
        </pc:spChg>
      </pc:sldChg>
      <pc:sldChg chg="modSp">
        <pc:chgData name="Elisabeth Rø" userId="S::elilun@sshf.no::dcbf2233-9c80-40a9-9ab0-53fbc9df1ce7" providerId="AD" clId="Web-{00000000-0000-0000-0000-000000000000}" dt="2026-09-22T10:59:59.320" v="274" actId="20577"/>
        <pc:sldMkLst>
          <pc:docMk/>
          <pc:sldMk cId="2487646964" sldId="262"/>
        </pc:sldMkLst>
        <pc:spChg chg="mod">
          <ac:chgData name="Elisabeth Rø" userId="S::elilun@sshf.no::dcbf2233-9c80-40a9-9ab0-53fbc9df1ce7" providerId="AD" clId="Web-{00000000-0000-0000-0000-000000000000}" dt="2026-09-22T10:59:59.320" v="274" actId="20577"/>
          <ac:spMkLst>
            <pc:docMk/>
            <pc:sldMk cId="2487646964" sldId="262"/>
            <ac:spMk id="3" creationId="{11024822-5231-96B3-4CC6-A5586C2A784C}"/>
          </ac:spMkLst>
        </pc:spChg>
      </pc:sldChg>
      <pc:sldChg chg="modSp">
        <pc:chgData name="Elisabeth Rø" userId="S::elilun@sshf.no::dcbf2233-9c80-40a9-9ab0-53fbc9df1ce7" providerId="AD" clId="Web-{00000000-0000-0000-0000-000000000000}" dt="2026-09-24T09:06:26.617" v="483" actId="20577"/>
        <pc:sldMkLst>
          <pc:docMk/>
          <pc:sldMk cId="794776549" sldId="264"/>
        </pc:sldMkLst>
        <pc:spChg chg="mod">
          <ac:chgData name="Elisabeth Rø" userId="S::elilun@sshf.no::dcbf2233-9c80-40a9-9ab0-53fbc9df1ce7" providerId="AD" clId="Web-{00000000-0000-0000-0000-000000000000}" dt="2026-09-24T09:06:26.617" v="483" actId="20577"/>
          <ac:spMkLst>
            <pc:docMk/>
            <pc:sldMk cId="794776549" sldId="264"/>
            <ac:spMk id="3" creationId="{388A93F5-4BF2-E4FC-8CA6-0A83DBB7CE62}"/>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tellysbilde">
    <p:spTree>
      <p:nvGrpSpPr>
        <p:cNvPr id="1" name=""/>
        <p:cNvGrpSpPr/>
        <p:nvPr/>
      </p:nvGrpSpPr>
      <p:grpSpPr>
        <a:xfrm>
          <a:off x="0" y="0"/>
          <a:ext cx="0" cy="0"/>
          <a:chOff x="0" y="0"/>
          <a:chExt cx="0" cy="0"/>
        </a:xfrm>
      </p:grpSpPr>
      <p:sp>
        <p:nvSpPr>
          <p:cNvPr id="2" name="Tittel 1"/>
          <p:cNvSpPr>
            <a:spLocks noGrp="1"/>
          </p:cNvSpPr>
          <p:nvPr>
            <p:ph type="ctrTitle"/>
          </p:nvPr>
        </p:nvSpPr>
        <p:spPr>
          <a:xfrm>
            <a:off x="1524000" y="1122363"/>
            <a:ext cx="9144000" cy="2387600"/>
          </a:xfrm>
        </p:spPr>
        <p:txBody>
          <a:bodyPr anchor="b"/>
          <a:lstStyle>
            <a:lvl1pPr algn="ctr">
              <a:defRPr sz="6000"/>
            </a:lvl1pPr>
          </a:lstStyle>
          <a:p>
            <a:r>
              <a:rPr lang="nb-NO"/>
              <a:t>Klikk for å redigere tittelstil</a:t>
            </a:r>
            <a:endParaRPr lang="en-US"/>
          </a:p>
        </p:txBody>
      </p:sp>
      <p:sp>
        <p:nvSpPr>
          <p:cNvPr id="3" name="Undertittel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b-NO"/>
              <a:t>Klikk for å redigere undertittelstil i malen</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1375426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tel og innho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idx="1"/>
          </p:nvPr>
        </p:nvSpPr>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0741273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Deloverskrift">
    <p:spTree>
      <p:nvGrpSpPr>
        <p:cNvPr id="1" name=""/>
        <p:cNvGrpSpPr/>
        <p:nvPr/>
      </p:nvGrpSpPr>
      <p:grpSpPr>
        <a:xfrm>
          <a:off x="0" y="0"/>
          <a:ext cx="0" cy="0"/>
          <a:chOff x="0" y="0"/>
          <a:chExt cx="0" cy="0"/>
        </a:xfrm>
      </p:grpSpPr>
      <p:sp>
        <p:nvSpPr>
          <p:cNvPr id="2" name="Tittel 1"/>
          <p:cNvSpPr>
            <a:spLocks noGrp="1"/>
          </p:cNvSpPr>
          <p:nvPr>
            <p:ph type="title"/>
          </p:nvPr>
        </p:nvSpPr>
        <p:spPr>
          <a:xfrm>
            <a:off x="831850" y="1709738"/>
            <a:ext cx="10515600" cy="2852737"/>
          </a:xfrm>
        </p:spPr>
        <p:txBody>
          <a:bodyPr anchor="b"/>
          <a:lstStyle>
            <a:lvl1pPr>
              <a:defRPr sz="6000"/>
            </a:lvl1pPr>
          </a:lstStyle>
          <a:p>
            <a:r>
              <a:rPr lang="nb-NO"/>
              <a:t>Klikk for å redigere tittelstil</a:t>
            </a:r>
            <a:endParaRPr lang="en-US"/>
          </a:p>
        </p:txBody>
      </p:sp>
      <p:sp>
        <p:nvSpPr>
          <p:cNvPr id="3" name="Plassholder for tekst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nb-NO"/>
              <a:t>Klikk for å redigere tekststiler i malen</a:t>
            </a:r>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697081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innhold 2"/>
          <p:cNvSpPr>
            <a:spLocks noGrp="1"/>
          </p:cNvSpPr>
          <p:nvPr>
            <p:ph sz="half" idx="1"/>
          </p:nvPr>
        </p:nvSpPr>
        <p:spPr>
          <a:xfrm>
            <a:off x="838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innhold 3"/>
          <p:cNvSpPr>
            <a:spLocks noGrp="1"/>
          </p:cNvSpPr>
          <p:nvPr>
            <p:ph sz="half" idx="2"/>
          </p:nvPr>
        </p:nvSpPr>
        <p:spPr>
          <a:xfrm>
            <a:off x="6172200" y="1825625"/>
            <a:ext cx="5181600" cy="435133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dato 4"/>
          <p:cNvSpPr>
            <a:spLocks noGrp="1"/>
          </p:cNvSpPr>
          <p:nvPr>
            <p:ph type="dt" sz="half" idx="10"/>
          </p:nvPr>
        </p:nvSpPr>
        <p:spPr/>
        <p:txBody>
          <a:bodyPr/>
          <a:lstStyle/>
          <a:p>
            <a:fld id="{28543BDC-0553-40FA-A4DB-EDAAA606CFF6}" type="datetimeFigureOut">
              <a:rPr lang="en-US" smtClean="0"/>
              <a:t>9/25/2026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7648217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Sammenligning">
    <p:spTree>
      <p:nvGrpSpPr>
        <p:cNvPr id="1" name=""/>
        <p:cNvGrpSpPr/>
        <p:nvPr/>
      </p:nvGrpSpPr>
      <p:grpSpPr>
        <a:xfrm>
          <a:off x="0" y="0"/>
          <a:ext cx="0" cy="0"/>
          <a:chOff x="0" y="0"/>
          <a:chExt cx="0" cy="0"/>
        </a:xfrm>
      </p:grpSpPr>
      <p:sp>
        <p:nvSpPr>
          <p:cNvPr id="2" name="Tittel 1"/>
          <p:cNvSpPr>
            <a:spLocks noGrp="1"/>
          </p:cNvSpPr>
          <p:nvPr>
            <p:ph type="title"/>
          </p:nvPr>
        </p:nvSpPr>
        <p:spPr>
          <a:xfrm>
            <a:off x="839788" y="365125"/>
            <a:ext cx="10515600" cy="1325563"/>
          </a:xfrm>
        </p:spPr>
        <p:txBody>
          <a:bodyPr/>
          <a:lstStyle/>
          <a:p>
            <a:r>
              <a:rPr lang="nb-NO"/>
              <a:t>Klikk for å redigere tittelstil</a:t>
            </a:r>
            <a:endParaRPr lang="en-US"/>
          </a:p>
        </p:txBody>
      </p:sp>
      <p:sp>
        <p:nvSpPr>
          <p:cNvPr id="3" name="Plassholder for teks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4" name="Plassholder for innhold 3"/>
          <p:cNvSpPr>
            <a:spLocks noGrp="1"/>
          </p:cNvSpPr>
          <p:nvPr>
            <p:ph sz="half" idx="2"/>
          </p:nvPr>
        </p:nvSpPr>
        <p:spPr>
          <a:xfrm>
            <a:off x="839788" y="2505075"/>
            <a:ext cx="5157787"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5" name="Plassholder for teks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a:t>Klikk for å redigere tekststiler i malen</a:t>
            </a:r>
          </a:p>
        </p:txBody>
      </p:sp>
      <p:sp>
        <p:nvSpPr>
          <p:cNvPr id="6" name="Plassholder for innhold 5"/>
          <p:cNvSpPr>
            <a:spLocks noGrp="1"/>
          </p:cNvSpPr>
          <p:nvPr>
            <p:ph sz="quarter" idx="4"/>
          </p:nvPr>
        </p:nvSpPr>
        <p:spPr>
          <a:xfrm>
            <a:off x="6172200" y="2505075"/>
            <a:ext cx="5183188" cy="3684588"/>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7" name="Plassholder for dato 6"/>
          <p:cNvSpPr>
            <a:spLocks noGrp="1"/>
          </p:cNvSpPr>
          <p:nvPr>
            <p:ph type="dt" sz="half" idx="10"/>
          </p:nvPr>
        </p:nvSpPr>
        <p:spPr/>
        <p:txBody>
          <a:bodyPr/>
          <a:lstStyle/>
          <a:p>
            <a:fld id="{28543BDC-0553-40FA-A4DB-EDAAA606CFF6}" type="datetimeFigureOut">
              <a:rPr lang="en-US" smtClean="0"/>
              <a:t>9/25/2026</a:t>
            </a:fld>
            <a:endParaRPr lang="en-US"/>
          </a:p>
        </p:txBody>
      </p:sp>
      <p:sp>
        <p:nvSpPr>
          <p:cNvPr id="8" name="Plassholder for bunntekst 7"/>
          <p:cNvSpPr>
            <a:spLocks noGrp="1"/>
          </p:cNvSpPr>
          <p:nvPr>
            <p:ph type="ftr" sz="quarter" idx="11"/>
          </p:nvPr>
        </p:nvSpPr>
        <p:spPr/>
        <p:txBody>
          <a:bodyPr/>
          <a:lstStyle/>
          <a:p>
            <a:endParaRPr lang="en-US"/>
          </a:p>
        </p:txBody>
      </p:sp>
      <p:sp>
        <p:nvSpPr>
          <p:cNvPr id="9" name="Plassholder for lysbildenummer 8"/>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043207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dato 2"/>
          <p:cNvSpPr>
            <a:spLocks noGrp="1"/>
          </p:cNvSpPr>
          <p:nvPr>
            <p:ph type="dt" sz="half" idx="10"/>
          </p:nvPr>
        </p:nvSpPr>
        <p:spPr/>
        <p:txBody>
          <a:bodyPr/>
          <a:lstStyle/>
          <a:p>
            <a:fld id="{28543BDC-0553-40FA-A4DB-EDAAA606CFF6}" type="datetimeFigureOut">
              <a:rPr lang="en-US" smtClean="0"/>
              <a:t>9/25/2026</a:t>
            </a:fld>
            <a:endParaRPr lang="en-US"/>
          </a:p>
        </p:txBody>
      </p:sp>
      <p:sp>
        <p:nvSpPr>
          <p:cNvPr id="4" name="Plassholder for bunntekst 3"/>
          <p:cNvSpPr>
            <a:spLocks noGrp="1"/>
          </p:cNvSpPr>
          <p:nvPr>
            <p:ph type="ftr" sz="quarter" idx="11"/>
          </p:nvPr>
        </p:nvSpPr>
        <p:spPr/>
        <p:txBody>
          <a:bodyPr/>
          <a:lstStyle/>
          <a:p>
            <a:endParaRPr lang="en-US"/>
          </a:p>
        </p:txBody>
      </p:sp>
      <p:sp>
        <p:nvSpPr>
          <p:cNvPr id="5" name="Plassholder for lysbildenummer 4"/>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33475600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t">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28543BDC-0553-40FA-A4DB-EDAAA606CFF6}" type="datetimeFigureOut">
              <a:rPr lang="en-US" smtClean="0"/>
              <a:t>9/25/2026</a:t>
            </a:fld>
            <a:endParaRPr lang="en-US"/>
          </a:p>
        </p:txBody>
      </p:sp>
      <p:sp>
        <p:nvSpPr>
          <p:cNvPr id="3" name="Plassholder for bunntekst 2"/>
          <p:cNvSpPr>
            <a:spLocks noGrp="1"/>
          </p:cNvSpPr>
          <p:nvPr>
            <p:ph type="ftr" sz="quarter" idx="11"/>
          </p:nvPr>
        </p:nvSpPr>
        <p:spPr/>
        <p:txBody>
          <a:bodyPr/>
          <a:lstStyle/>
          <a:p>
            <a:endParaRPr lang="en-US"/>
          </a:p>
        </p:txBody>
      </p:sp>
      <p:sp>
        <p:nvSpPr>
          <p:cNvPr id="4" name="Plassholder for lysbildenummer 3"/>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0868635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innhold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9/25/2026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16352846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839788" y="457200"/>
            <a:ext cx="3932237" cy="1600200"/>
          </a:xfrm>
        </p:spPr>
        <p:txBody>
          <a:bodyPr anchor="b"/>
          <a:lstStyle>
            <a:lvl1pPr>
              <a:defRPr sz="3200"/>
            </a:lvl1pPr>
          </a:lstStyle>
          <a:p>
            <a:r>
              <a:rPr lang="nb-NO"/>
              <a:t>Klikk for å redigere tittelstil</a:t>
            </a:r>
            <a:endParaRPr lang="en-US"/>
          </a:p>
        </p:txBody>
      </p:sp>
      <p:sp>
        <p:nvSpPr>
          <p:cNvPr id="3" name="Plassholder for bild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Plassholder for teks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28543BDC-0553-40FA-A4DB-EDAAA606CFF6}" type="datetimeFigureOut">
              <a:rPr lang="en-US" smtClean="0"/>
              <a:t>9/25/2026</a:t>
            </a:fld>
            <a:endParaRPr lang="en-US"/>
          </a:p>
        </p:txBody>
      </p:sp>
      <p:sp>
        <p:nvSpPr>
          <p:cNvPr id="6" name="Plassholder for bunntekst 5"/>
          <p:cNvSpPr>
            <a:spLocks noGrp="1"/>
          </p:cNvSpPr>
          <p:nvPr>
            <p:ph type="ftr" sz="quarter" idx="11"/>
          </p:nvPr>
        </p:nvSpPr>
        <p:spPr/>
        <p:txBody>
          <a:bodyPr/>
          <a:lstStyle/>
          <a:p>
            <a:endParaRPr lang="en-US"/>
          </a:p>
        </p:txBody>
      </p:sp>
      <p:sp>
        <p:nvSpPr>
          <p:cNvPr id="7" name="Plassholder for lysbildenummer 6"/>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41320151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en-US"/>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21709805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724900" y="365125"/>
            <a:ext cx="2628900" cy="5811838"/>
          </a:xfrm>
        </p:spPr>
        <p:txBody>
          <a:bodyPr vert="eaVert"/>
          <a:lstStyle/>
          <a:p>
            <a:r>
              <a:rPr lang="nb-NO"/>
              <a:t>Klikk for å redigere tittelstil</a:t>
            </a:r>
            <a:endParaRPr lang="en-US"/>
          </a:p>
        </p:txBody>
      </p:sp>
      <p:sp>
        <p:nvSpPr>
          <p:cNvPr id="3" name="Plassholder for loddrett tekst 2"/>
          <p:cNvSpPr>
            <a:spLocks noGrp="1"/>
          </p:cNvSpPr>
          <p:nvPr>
            <p:ph type="body" orient="vert" idx="1"/>
          </p:nvPr>
        </p:nvSpPr>
        <p:spPr>
          <a:xfrm>
            <a:off x="838200" y="365125"/>
            <a:ext cx="7734300" cy="5811838"/>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10"/>
          </p:nvPr>
        </p:nvSpPr>
        <p:spPr/>
        <p:txBody>
          <a:bodyPr/>
          <a:lstStyle/>
          <a:p>
            <a:fld id="{28543BDC-0553-40FA-A4DB-EDAAA606CFF6}" type="datetimeFigureOut">
              <a:rPr lang="en-US" smtClean="0"/>
              <a:t>9/25/2026</a:t>
            </a:fld>
            <a:endParaRPr lang="en-US"/>
          </a:p>
        </p:txBody>
      </p:sp>
      <p:sp>
        <p:nvSpPr>
          <p:cNvPr id="5" name="Plassholder for bunntekst 4"/>
          <p:cNvSpPr>
            <a:spLocks noGrp="1"/>
          </p:cNvSpPr>
          <p:nvPr>
            <p:ph type="ftr" sz="quarter" idx="11"/>
          </p:nvPr>
        </p:nvSpPr>
        <p:spPr/>
        <p:txBody>
          <a:bodyPr/>
          <a:lstStyle/>
          <a:p>
            <a:endParaRPr lang="en-US"/>
          </a:p>
        </p:txBody>
      </p:sp>
      <p:sp>
        <p:nvSpPr>
          <p:cNvPr id="6" name="Plassholder for lysbildenummer 5"/>
          <p:cNvSpPr>
            <a:spLocks noGrp="1"/>
          </p:cNvSpPr>
          <p:nvPr>
            <p:ph type="sldNum" sz="quarter" idx="12"/>
          </p:nvPr>
        </p:nvSpPr>
        <p:spPr/>
        <p:txBody>
          <a:bodyPr/>
          <a:lstStyle/>
          <a:p>
            <a:fld id="{BE9AD569-83DD-4E5B-AF97-63825DE45633}" type="slidenum">
              <a:rPr lang="en-US" smtClean="0"/>
              <a:t>‹#›</a:t>
            </a:fld>
            <a:endParaRPr lang="en-US"/>
          </a:p>
        </p:txBody>
      </p:sp>
    </p:spTree>
    <p:extLst>
      <p:ext uri="{BB962C8B-B14F-4D97-AF65-F5344CB8AC3E}">
        <p14:creationId xmlns:p14="http://schemas.microsoft.com/office/powerpoint/2010/main" val="557333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b-NO"/>
              <a:t>Klikk for å redigere tittelstil</a:t>
            </a:r>
            <a:endParaRPr lang="en-US"/>
          </a:p>
        </p:txBody>
      </p:sp>
      <p:sp>
        <p:nvSpPr>
          <p:cNvPr id="3" name="Plassholder for teks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a:p>
        </p:txBody>
      </p:sp>
      <p:sp>
        <p:nvSpPr>
          <p:cNvPr id="4" name="Plassholder for dato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8543BDC-0553-40FA-A4DB-EDAAA606CFF6}" type="datetimeFigureOut">
              <a:rPr lang="en-US" smtClean="0"/>
              <a:t>9/25/2026</a:t>
            </a:fld>
            <a:endParaRPr lang="en-US"/>
          </a:p>
        </p:txBody>
      </p:sp>
      <p:sp>
        <p:nvSpPr>
          <p:cNvPr id="5" name="Plassholder for bunntekst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Plassholder for lysbildenumm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BE9AD569-83DD-4E5B-AF97-63825DE45633}" type="slidenum">
              <a:rPr lang="en-US" smtClean="0"/>
              <a:t>‹#›</a:t>
            </a:fld>
            <a:endParaRPr lang="en-US"/>
          </a:p>
        </p:txBody>
      </p:sp>
    </p:spTree>
    <p:extLst>
      <p:ext uri="{BB962C8B-B14F-4D97-AF65-F5344CB8AC3E}">
        <p14:creationId xmlns:p14="http://schemas.microsoft.com/office/powerpoint/2010/main" val="264931951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hyperlink" Target="https://lovdata.no/lov/1999-07-02-64/%C2%A710a" TargetMode="External"/><Relationship Id="rId7" Type="http://schemas.openxmlformats.org/officeDocument/2006/relationships/hyperlink" Target="https://www.helsedirektoratet.no/veiledere/ledelse-og-kvalitetsforbedring-i-helse-og-omsorgstjenesten" TargetMode="External"/><Relationship Id="rId2" Type="http://schemas.openxmlformats.org/officeDocument/2006/relationships/hyperlink" Target="https://www.regjeringen.no/globalassets/upload/kilde/bfd/bro/2004/0004/ddd/pdfv/178931-fns_barnekonvensjon.pdf" TargetMode="External"/><Relationship Id="rId1" Type="http://schemas.openxmlformats.org/officeDocument/2006/relationships/slideLayout" Target="../slideLayouts/slideLayout2.xml"/><Relationship Id="rId6" Type="http://schemas.openxmlformats.org/officeDocument/2006/relationships/hyperlink" Target="https://www.helsedirektoratet.no/veiledere/samarbeid-om-tjenester-til-barn-unge-og-deres-familier" TargetMode="External"/><Relationship Id="rId5" Type="http://schemas.openxmlformats.org/officeDocument/2006/relationships/hyperlink" Target="https://www.helsedirektoratet.no/retningslinjer/tidlig-oppdagelse-av-utsatte-barn-og-unge" TargetMode="External"/><Relationship Id="rId4" Type="http://schemas.openxmlformats.org/officeDocument/2006/relationships/hyperlink" Target="https://www.helsedirektoratet.no/veiledere/parorendeveiled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ctrTitle"/>
          </p:nvPr>
        </p:nvSpPr>
        <p:spPr/>
        <p:txBody>
          <a:bodyPr/>
          <a:lstStyle/>
          <a:p>
            <a:r>
              <a:rPr lang="en-US" dirty="0" err="1"/>
              <a:t>Kartlegging</a:t>
            </a:r>
            <a:r>
              <a:rPr lang="en-US" dirty="0"/>
              <a:t> </a:t>
            </a:r>
            <a:r>
              <a:rPr lang="en-US" dirty="0" err="1"/>
              <a:t>og</a:t>
            </a:r>
            <a:r>
              <a:rPr lang="en-US" dirty="0"/>
              <a:t> </a:t>
            </a:r>
            <a:r>
              <a:rPr lang="en-US" dirty="0" err="1"/>
              <a:t>oppfølging</a:t>
            </a:r>
          </a:p>
        </p:txBody>
      </p:sp>
      <p:sp>
        <p:nvSpPr>
          <p:cNvPr id="3" name="Undertittel 2"/>
          <p:cNvSpPr>
            <a:spLocks noGrp="1"/>
          </p:cNvSpPr>
          <p:nvPr>
            <p:ph type="subTitle" idx="1"/>
          </p:nvPr>
        </p:nvSpPr>
        <p:spPr/>
        <p:txBody>
          <a:bodyPr vert="horz" lIns="91440" tIns="45720" rIns="91440" bIns="45720" rtlCol="0" anchor="t">
            <a:normAutofit/>
          </a:bodyPr>
          <a:lstStyle/>
          <a:p>
            <a:r>
              <a:rPr lang="en-US" dirty="0" err="1"/>
              <a:t>Ressurspakke</a:t>
            </a:r>
            <a:r>
              <a:rPr lang="en-US" dirty="0"/>
              <a:t> for </a:t>
            </a:r>
            <a:r>
              <a:rPr lang="en-US" dirty="0" err="1"/>
              <a:t>kommuners</a:t>
            </a:r>
            <a:r>
              <a:rPr lang="en-US" dirty="0"/>
              <a:t> barn </a:t>
            </a:r>
            <a:r>
              <a:rPr lang="en-US" dirty="0" err="1"/>
              <a:t>som</a:t>
            </a:r>
            <a:r>
              <a:rPr lang="en-US" dirty="0"/>
              <a:t> </a:t>
            </a:r>
            <a:r>
              <a:rPr lang="en-US" dirty="0" err="1"/>
              <a:t>pårørende</a:t>
            </a:r>
            <a:r>
              <a:rPr lang="en-US" dirty="0"/>
              <a:t> </a:t>
            </a:r>
            <a:r>
              <a:rPr lang="en-US" dirty="0" err="1"/>
              <a:t>arbeid</a:t>
            </a:r>
          </a:p>
          <a:p>
            <a:r>
              <a:rPr lang="en-US" dirty="0"/>
              <a:t>Delpakke 2</a:t>
            </a:r>
          </a:p>
          <a:p>
            <a:r>
              <a:rPr lang="en-US"/>
              <a:t>Til internundervisning 30 min</a:t>
            </a:r>
            <a:endParaRPr lang="en-US" dirty="0"/>
          </a:p>
        </p:txBody>
      </p:sp>
    </p:spTree>
    <p:extLst>
      <p:ext uri="{BB962C8B-B14F-4D97-AF65-F5344CB8AC3E}">
        <p14:creationId xmlns:p14="http://schemas.microsoft.com/office/powerpoint/2010/main" val="42531249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F69062-F6C8-5949-EEE7-D6F5E49C881A}"/>
              </a:ext>
            </a:extLst>
          </p:cNvPr>
          <p:cNvSpPr>
            <a:spLocks noGrp="1"/>
          </p:cNvSpPr>
          <p:nvPr>
            <p:ph type="title"/>
          </p:nvPr>
        </p:nvSpPr>
        <p:spPr/>
        <p:txBody>
          <a:bodyPr/>
          <a:lstStyle/>
          <a:p>
            <a:r>
              <a:rPr lang="en-US" dirty="0" err="1"/>
              <a:t>Hvorfor</a:t>
            </a:r>
            <a:r>
              <a:rPr lang="en-US" dirty="0"/>
              <a:t> er </a:t>
            </a:r>
            <a:r>
              <a:rPr lang="en-US" dirty="0" err="1"/>
              <a:t>kartlegging</a:t>
            </a:r>
            <a:r>
              <a:rPr lang="en-US" dirty="0"/>
              <a:t> </a:t>
            </a:r>
            <a:r>
              <a:rPr lang="en-US" dirty="0" err="1"/>
              <a:t>viktig</a:t>
            </a:r>
            <a:r>
              <a:rPr lang="en-US" dirty="0"/>
              <a:t>?</a:t>
            </a:r>
          </a:p>
        </p:txBody>
      </p:sp>
      <p:sp>
        <p:nvSpPr>
          <p:cNvPr id="3" name="Content Placeholder 2">
            <a:extLst>
              <a:ext uri="{FF2B5EF4-FFF2-40B4-BE49-F238E27FC236}">
                <a16:creationId xmlns:a16="http://schemas.microsoft.com/office/drawing/2014/main" id="{A7C1BFCB-5EEA-9C53-04A1-2991B444D898}"/>
              </a:ext>
            </a:extLst>
          </p:cNvPr>
          <p:cNvSpPr>
            <a:spLocks noGrp="1"/>
          </p:cNvSpPr>
          <p:nvPr>
            <p:ph idx="1"/>
          </p:nvPr>
        </p:nvSpPr>
        <p:spPr/>
        <p:txBody>
          <a:bodyPr vert="horz" lIns="91440" tIns="45720" rIns="91440" bIns="45720" rtlCol="0" anchor="t">
            <a:normAutofit/>
          </a:bodyPr>
          <a:lstStyle/>
          <a:p>
            <a:pPr>
              <a:buFont typeface="Arial"/>
              <a:buChar char="•"/>
            </a:pPr>
            <a:r>
              <a:rPr lang="en-US" sz="2400" dirty="0" err="1">
                <a:latin typeface="Calibri" panose="020F0502020204030204" pitchFamily="34" charset="0"/>
                <a:ea typeface="Calibri" panose="020F0502020204030204" pitchFamily="34" charset="0"/>
                <a:cs typeface="Calibri" panose="020F0502020204030204" pitchFamily="34" charset="0"/>
              </a:rPr>
              <a:t>Forebygge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uhelse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belastninger</a:t>
            </a:r>
            <a:r>
              <a:rPr lang="en-US" sz="2400" dirty="0">
                <a:latin typeface="Calibri" panose="020F0502020204030204" pitchFamily="34" charset="0"/>
                <a:ea typeface="Calibri" panose="020F0502020204030204" pitchFamily="34" charset="0"/>
                <a:cs typeface="Calibri" panose="020F0502020204030204" pitchFamily="34" charset="0"/>
              </a:rPr>
              <a:t> hos barn</a:t>
            </a:r>
          </a:p>
          <a:p>
            <a:pPr>
              <a:buFont typeface="Arial"/>
              <a:buChar char="•"/>
            </a:pPr>
            <a:r>
              <a:rPr lang="en-US" sz="2400" dirty="0" err="1">
                <a:latin typeface="Calibri" panose="020F0502020204030204" pitchFamily="34" charset="0"/>
                <a:ea typeface="Calibri" panose="020F0502020204030204" pitchFamily="34" charset="0"/>
                <a:cs typeface="Calibri" panose="020F0502020204030204" pitchFamily="34" charset="0"/>
              </a:rPr>
              <a:t>Identifisere</a:t>
            </a:r>
            <a:r>
              <a:rPr lang="en-US" sz="2400" dirty="0">
                <a:latin typeface="Calibri" panose="020F0502020204030204" pitchFamily="34" charset="0"/>
                <a:ea typeface="Calibri" panose="020F0502020204030204" pitchFamily="34" charset="0"/>
                <a:cs typeface="Calibri" panose="020F0502020204030204" pitchFamily="34" charset="0"/>
              </a:rPr>
              <a:t> barn </a:t>
            </a:r>
            <a:r>
              <a:rPr lang="en-US" sz="2400" dirty="0" err="1">
                <a:latin typeface="Calibri" panose="020F0502020204030204" pitchFamily="34" charset="0"/>
                <a:ea typeface="Calibri" panose="020F0502020204030204" pitchFamily="34" charset="0"/>
                <a:cs typeface="Calibri" panose="020F0502020204030204" pitchFamily="34" charset="0"/>
              </a:rPr>
              <a:t>som</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pårørende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tidlig</a:t>
            </a:r>
            <a:endParaRPr lang="en-US" sz="2400" dirty="0">
              <a:latin typeface="Calibri" panose="020F0502020204030204" pitchFamily="34" charset="0"/>
              <a:ea typeface="Calibri" panose="020F0502020204030204" pitchFamily="34" charset="0"/>
              <a:cs typeface="Calibri" panose="020F0502020204030204" pitchFamily="34" charset="0"/>
            </a:endParaRPr>
          </a:p>
          <a:p>
            <a:pPr>
              <a:buFont typeface="Arial"/>
              <a:buChar char="•"/>
            </a:pPr>
            <a:r>
              <a:rPr lang="en-US" sz="2400" dirty="0" err="1">
                <a:latin typeface="Calibri" panose="020F0502020204030204" pitchFamily="34" charset="0"/>
                <a:ea typeface="Calibri" panose="020F0502020204030204" pitchFamily="34" charset="0"/>
                <a:cs typeface="Calibri" panose="020F0502020204030204" pitchFamily="34" charset="0"/>
              </a:rPr>
              <a:t>Vurdere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avklare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behov</a:t>
            </a:r>
            <a:r>
              <a:rPr lang="en-US" sz="2400" dirty="0">
                <a:latin typeface="Calibri" panose="020F0502020204030204" pitchFamily="34" charset="0"/>
                <a:ea typeface="Calibri" panose="020F0502020204030204" pitchFamily="34" charset="0"/>
                <a:cs typeface="Calibri" panose="020F0502020204030204" pitchFamily="34" charset="0"/>
              </a:rPr>
              <a:t> for </a:t>
            </a:r>
            <a:r>
              <a:rPr lang="en-US" sz="2400" dirty="0" err="1">
                <a:latin typeface="Calibri" panose="020F0502020204030204" pitchFamily="34" charset="0"/>
                <a:ea typeface="Calibri" panose="020F0502020204030204" pitchFamily="34" charset="0"/>
                <a:cs typeface="Calibri" panose="020F0502020204030204" pitchFamily="34" charset="0"/>
              </a:rPr>
              <a:t>støtte</a:t>
            </a:r>
            <a:endParaRPr lang="en-US" sz="2400" dirty="0">
              <a:latin typeface="Calibri" panose="020F0502020204030204" pitchFamily="34" charset="0"/>
              <a:ea typeface="Calibri" panose="020F0502020204030204" pitchFamily="34" charset="0"/>
              <a:cs typeface="Calibri" panose="020F0502020204030204" pitchFamily="34" charset="0"/>
            </a:endParaRPr>
          </a:p>
          <a:p>
            <a:pPr>
              <a:buFont typeface="Arial"/>
              <a:buChar char="•"/>
            </a:pPr>
            <a:r>
              <a:rPr lang="en-US" sz="2400" dirty="0" err="1">
                <a:latin typeface="Calibri" panose="020F0502020204030204" pitchFamily="34" charset="0"/>
                <a:ea typeface="Calibri" panose="020F0502020204030204" pitchFamily="34" charset="0"/>
                <a:cs typeface="Calibri" panose="020F0502020204030204" pitchFamily="34" charset="0"/>
              </a:rPr>
              <a:t>Bidra</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til</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trygghet</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informasjon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deltakelse</a:t>
            </a:r>
            <a:endParaRPr lang="en-US" sz="2400" dirty="0">
              <a:latin typeface="Calibri" panose="020F0502020204030204" pitchFamily="34" charset="0"/>
              <a:ea typeface="Calibri" panose="020F0502020204030204" pitchFamily="34" charset="0"/>
              <a:cs typeface="Calibri" panose="020F0502020204030204" pitchFamily="34" charset="0"/>
            </a:endParaRPr>
          </a:p>
          <a:p>
            <a:pPr>
              <a:buFont typeface="Arial"/>
              <a:buChar char="•"/>
            </a:pPr>
            <a:r>
              <a:rPr lang="en-US" sz="2400" dirty="0" err="1">
                <a:latin typeface="Calibri" panose="020F0502020204030204" pitchFamily="34" charset="0"/>
                <a:ea typeface="Calibri" panose="020F0502020204030204" pitchFamily="34" charset="0"/>
                <a:cs typeface="Calibri" panose="020F0502020204030204" pitchFamily="34" charset="0"/>
              </a:rPr>
              <a:t>Sikre</a:t>
            </a:r>
            <a:r>
              <a:rPr lang="en-US" sz="2400" dirty="0">
                <a:latin typeface="Calibri" panose="020F0502020204030204" pitchFamily="34" charset="0"/>
                <a:ea typeface="Calibri" panose="020F0502020204030204" pitchFamily="34" charset="0"/>
                <a:cs typeface="Calibri" panose="020F0502020204030204" pitchFamily="34" charset="0"/>
              </a:rPr>
              <a:t> at </a:t>
            </a:r>
            <a:r>
              <a:rPr lang="en-US" sz="2400" dirty="0" err="1">
                <a:latin typeface="Calibri" panose="020F0502020204030204" pitchFamily="34" charset="0"/>
                <a:ea typeface="Calibri" panose="020F0502020204030204" pitchFamily="34" charset="0"/>
                <a:cs typeface="Calibri" panose="020F0502020204030204" pitchFamily="34" charset="0"/>
              </a:rPr>
              <a:t>familien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får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riktig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hjelp</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til</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riktig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tid</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buNone/>
            </a:pPr>
            <a:endParaRPr lang="en-US" dirty="0"/>
          </a:p>
          <a:p>
            <a:pPr marL="0" indent="0">
              <a:buNone/>
            </a:pPr>
            <a:endParaRPr lang="en-US" dirty="0"/>
          </a:p>
        </p:txBody>
      </p:sp>
    </p:spTree>
    <p:extLst>
      <p:ext uri="{BB962C8B-B14F-4D97-AF65-F5344CB8AC3E}">
        <p14:creationId xmlns:p14="http://schemas.microsoft.com/office/powerpoint/2010/main" val="2439334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DC83D0-95FD-A43E-D6D5-0402309D21F2}"/>
              </a:ext>
            </a:extLst>
          </p:cNvPr>
          <p:cNvSpPr>
            <a:spLocks noGrp="1"/>
          </p:cNvSpPr>
          <p:nvPr>
            <p:ph type="title"/>
          </p:nvPr>
        </p:nvSpPr>
        <p:spPr/>
        <p:txBody>
          <a:bodyPr/>
          <a:lstStyle/>
          <a:p>
            <a:r>
              <a:rPr lang="en-US" dirty="0" err="1"/>
              <a:t>Hvem</a:t>
            </a:r>
            <a:r>
              <a:rPr lang="en-US" dirty="0"/>
              <a:t> er barn </a:t>
            </a:r>
            <a:r>
              <a:rPr lang="en-US" dirty="0" err="1"/>
              <a:t>som</a:t>
            </a:r>
            <a:r>
              <a:rPr lang="en-US" dirty="0"/>
              <a:t> </a:t>
            </a:r>
            <a:r>
              <a:rPr lang="en-US" dirty="0" err="1"/>
              <a:t>pårørende</a:t>
            </a:r>
          </a:p>
        </p:txBody>
      </p:sp>
      <p:sp>
        <p:nvSpPr>
          <p:cNvPr id="3" name="Content Placeholder 2">
            <a:extLst>
              <a:ext uri="{FF2B5EF4-FFF2-40B4-BE49-F238E27FC236}">
                <a16:creationId xmlns:a16="http://schemas.microsoft.com/office/drawing/2014/main" id="{DE94B856-A5BE-2751-311D-11914BC276C6}"/>
              </a:ext>
            </a:extLst>
          </p:cNvPr>
          <p:cNvSpPr>
            <a:spLocks noGrp="1"/>
          </p:cNvSpPr>
          <p:nvPr>
            <p:ph idx="1"/>
          </p:nvPr>
        </p:nvSpPr>
        <p:spPr/>
        <p:txBody>
          <a:bodyPr vert="horz" lIns="91440" tIns="45720" rIns="91440" bIns="45720" rtlCol="0" anchor="t">
            <a:normAutofit/>
          </a:bodyPr>
          <a:lstStyle/>
          <a:p>
            <a:r>
              <a:rPr lang="en-US" sz="2400" dirty="0">
                <a:latin typeface="Calibri" panose="020F0502020204030204" pitchFamily="34" charset="0"/>
                <a:ea typeface="Calibri" panose="020F0502020204030204" pitchFamily="34" charset="0"/>
                <a:cs typeface="Calibri" panose="020F0502020204030204" pitchFamily="34" charset="0"/>
              </a:rPr>
              <a:t>Barn av </a:t>
            </a:r>
            <a:r>
              <a:rPr lang="en-US" sz="2400" dirty="0" err="1">
                <a:latin typeface="Calibri" panose="020F0502020204030204" pitchFamily="34" charset="0"/>
                <a:ea typeface="Calibri" panose="020F0502020204030204" pitchFamily="34" charset="0"/>
                <a:cs typeface="Calibri" panose="020F0502020204030204" pitchFamily="34" charset="0"/>
              </a:rPr>
              <a:t>foreldre</a:t>
            </a:r>
            <a:r>
              <a:rPr lang="en-US" sz="2400" dirty="0">
                <a:latin typeface="Calibri" panose="020F0502020204030204" pitchFamily="34" charset="0"/>
                <a:ea typeface="Calibri" panose="020F0502020204030204" pitchFamily="34" charset="0"/>
                <a:cs typeface="Calibri" panose="020F0502020204030204" pitchFamily="34" charset="0"/>
              </a:rPr>
              <a:t> med </a:t>
            </a:r>
            <a:r>
              <a:rPr lang="en-US" sz="2400" dirty="0" err="1">
                <a:latin typeface="Calibri" panose="020F0502020204030204" pitchFamily="34" charset="0"/>
                <a:ea typeface="Calibri" panose="020F0502020204030204" pitchFamily="34" charset="0"/>
                <a:cs typeface="Calibri" panose="020F0502020204030204" pitchFamily="34" charset="0"/>
              </a:rPr>
              <a:t>psykisk</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sykdom</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err="1">
                <a:latin typeface="Calibri" panose="020F0502020204030204" pitchFamily="34" charset="0"/>
                <a:ea typeface="Calibri" panose="020F0502020204030204" pitchFamily="34" charset="0"/>
                <a:cs typeface="Calibri" panose="020F0502020204030204" pitchFamily="34" charset="0"/>
              </a:rPr>
              <a:t>Rusmiddelproblemer</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err="1">
                <a:latin typeface="Calibri" panose="020F0502020204030204" pitchFamily="34" charset="0"/>
                <a:ea typeface="Calibri" panose="020F0502020204030204" pitchFamily="34" charset="0"/>
                <a:cs typeface="Calibri" panose="020F0502020204030204" pitchFamily="34" charset="0"/>
              </a:rPr>
              <a:t>Alvorlig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somatisk</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sykdom</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err="1">
                <a:latin typeface="Calibri" panose="020F0502020204030204" pitchFamily="34" charset="0"/>
                <a:ea typeface="Calibri" panose="020F0502020204030204" pitchFamily="34" charset="0"/>
                <a:cs typeface="Calibri" panose="020F0502020204030204" pitchFamily="34" charset="0"/>
              </a:rPr>
              <a:t>Funksjonsnedsettelse</a:t>
            </a:r>
            <a:endParaRPr lang="en-US" sz="2400" dirty="0">
              <a:latin typeface="Calibri" panose="020F0502020204030204" pitchFamily="34" charset="0"/>
              <a:ea typeface="Calibri" panose="020F0502020204030204" pitchFamily="34" charset="0"/>
              <a:cs typeface="Calibri" panose="020F0502020204030204" pitchFamily="34" charset="0"/>
            </a:endParaRPr>
          </a:p>
          <a:p>
            <a:r>
              <a:rPr lang="en-US" sz="2400" dirty="0">
                <a:latin typeface="Calibri" panose="020F0502020204030204" pitchFamily="34" charset="0"/>
                <a:ea typeface="Calibri" panose="020F0502020204030204" pitchFamily="34" charset="0"/>
                <a:cs typeface="Calibri" panose="020F0502020204030204" pitchFamily="34" charset="0"/>
              </a:rPr>
              <a:t>Barn </a:t>
            </a:r>
            <a:r>
              <a:rPr lang="en-US" sz="2400" dirty="0" err="1">
                <a:latin typeface="Calibri" panose="020F0502020204030204" pitchFamily="34" charset="0"/>
                <a:ea typeface="Calibri" panose="020F0502020204030204" pitchFamily="34" charset="0"/>
                <a:cs typeface="Calibri" panose="020F0502020204030204" pitchFamily="34" charset="0"/>
              </a:rPr>
              <a:t>som</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opplever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dødsfall</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i</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nær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familie</a:t>
            </a:r>
            <a:endParaRPr lang="en-US" sz="2400" dirty="0">
              <a:latin typeface="Calibri" panose="020F0502020204030204" pitchFamily="34" charset="0"/>
              <a:ea typeface="Calibri" panose="020F0502020204030204" pitchFamily="34" charset="0"/>
              <a:cs typeface="Calibri" panose="020F0502020204030204" pitchFamily="34" charset="0"/>
            </a:endParaRPr>
          </a:p>
          <a:p>
            <a:endParaRPr lang="en-US" sz="2000" dirty="0">
              <a:cs typeface="Segoe UI"/>
            </a:endParaRPr>
          </a:p>
          <a:p>
            <a:pPr marL="0" indent="0">
              <a:buNone/>
            </a:pPr>
            <a:endParaRPr lang="en-US" sz="2000" dirty="0">
              <a:cs typeface="Segoe UI"/>
            </a:endParaRPr>
          </a:p>
        </p:txBody>
      </p:sp>
    </p:spTree>
    <p:extLst>
      <p:ext uri="{BB962C8B-B14F-4D97-AF65-F5344CB8AC3E}">
        <p14:creationId xmlns:p14="http://schemas.microsoft.com/office/powerpoint/2010/main" val="35793546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B9F4-6053-D2AE-A254-6090E616F767}"/>
              </a:ext>
            </a:extLst>
          </p:cNvPr>
          <p:cNvSpPr>
            <a:spLocks noGrp="1"/>
          </p:cNvSpPr>
          <p:nvPr>
            <p:ph type="title"/>
          </p:nvPr>
        </p:nvSpPr>
        <p:spPr/>
        <p:txBody>
          <a:bodyPr/>
          <a:lstStyle/>
          <a:p>
            <a:r>
              <a:rPr lang="en-US" dirty="0" err="1"/>
              <a:t>Hva</a:t>
            </a:r>
            <a:r>
              <a:rPr lang="en-US" dirty="0"/>
              <a:t> er </a:t>
            </a:r>
            <a:r>
              <a:rPr lang="en-US" dirty="0" err="1"/>
              <a:t>barnets</a:t>
            </a:r>
            <a:r>
              <a:rPr lang="en-US" dirty="0"/>
              <a:t> </a:t>
            </a:r>
            <a:r>
              <a:rPr lang="en-US" dirty="0" err="1"/>
              <a:t>beste</a:t>
            </a:r>
            <a:r>
              <a:rPr lang="en-US" dirty="0"/>
              <a:t>?</a:t>
            </a:r>
          </a:p>
        </p:txBody>
      </p:sp>
      <p:sp>
        <p:nvSpPr>
          <p:cNvPr id="3" name="Content Placeholder 2">
            <a:extLst>
              <a:ext uri="{FF2B5EF4-FFF2-40B4-BE49-F238E27FC236}">
                <a16:creationId xmlns:a16="http://schemas.microsoft.com/office/drawing/2014/main" id="{2EDFE912-70EE-2733-64A6-474FB2C471D3}"/>
              </a:ext>
            </a:extLst>
          </p:cNvPr>
          <p:cNvSpPr>
            <a:spLocks noGrp="1"/>
          </p:cNvSpPr>
          <p:nvPr>
            <p:ph idx="1"/>
          </p:nvPr>
        </p:nvSpPr>
        <p:spPr/>
        <p:txBody>
          <a:bodyPr vert="horz" lIns="91440" tIns="45720" rIns="91440" bIns="45720" rtlCol="0" anchor="t">
            <a:normAutofit/>
          </a:bodyPr>
          <a:lstStyle/>
          <a:p>
            <a:pPr marL="0" indent="0">
              <a:buNone/>
            </a:pPr>
            <a:endParaRPr lang="en-US" sz="2000" dirty="0">
              <a:latin typeface="Aptos"/>
              <a:cs typeface="Segoe UI"/>
            </a:endParaRPr>
          </a:p>
          <a:p>
            <a:pPr marL="0" indent="0">
              <a:buNone/>
            </a:pPr>
            <a:r>
              <a:rPr lang="en-US" sz="2400" dirty="0" err="1">
                <a:latin typeface="Calibri" panose="020F0502020204030204" pitchFamily="34" charset="0"/>
                <a:ea typeface="Calibri" panose="020F0502020204030204" pitchFamily="34" charset="0"/>
                <a:cs typeface="Calibri" panose="020F0502020204030204" pitchFamily="34" charset="0"/>
              </a:rPr>
              <a:t>Barnets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beste</a:t>
            </a:r>
            <a:r>
              <a:rPr lang="en-US" sz="2400" dirty="0">
                <a:latin typeface="Calibri" panose="020F0502020204030204" pitchFamily="34" charset="0"/>
                <a:ea typeface="Calibri" panose="020F0502020204030204" pitchFamily="34" charset="0"/>
                <a:cs typeface="Calibri" panose="020F0502020204030204" pitchFamily="34" charset="0"/>
              </a:rPr>
              <a:t> er et </a:t>
            </a:r>
            <a:r>
              <a:rPr lang="en-US" sz="2400" dirty="0" err="1">
                <a:latin typeface="Calibri" panose="020F0502020204030204" pitchFamily="34" charset="0"/>
                <a:ea typeface="Calibri" panose="020F0502020204030204" pitchFamily="34" charset="0"/>
                <a:cs typeface="Calibri" panose="020F0502020204030204" pitchFamily="34" charset="0"/>
              </a:rPr>
              <a:t>grunnleggende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hensyn</a:t>
            </a:r>
            <a:r>
              <a:rPr lang="en-US" sz="2400" dirty="0">
                <a:latin typeface="Calibri" panose="020F0502020204030204" pitchFamily="34" charset="0"/>
                <a:ea typeface="Calibri" panose="020F0502020204030204" pitchFamily="34" charset="0"/>
                <a:cs typeface="Calibri" panose="020F0502020204030204" pitchFamily="34" charset="0"/>
              </a:rPr>
              <a:t> I alt </a:t>
            </a:r>
            <a:r>
              <a:rPr lang="en-US" sz="2400" dirty="0" err="1">
                <a:latin typeface="Calibri" panose="020F0502020204030204" pitchFamily="34" charset="0"/>
                <a:ea typeface="Calibri" panose="020F0502020204030204" pitchFamily="34" charset="0"/>
                <a:cs typeface="Calibri" panose="020F0502020204030204" pitchFamily="34" charset="0"/>
              </a:rPr>
              <a:t>arbeid</a:t>
            </a:r>
            <a:r>
              <a:rPr lang="en-US" sz="2400" dirty="0">
                <a:latin typeface="Calibri" panose="020F0502020204030204" pitchFamily="34" charset="0"/>
                <a:ea typeface="Calibri" panose="020F0502020204030204" pitchFamily="34" charset="0"/>
                <a:cs typeface="Calibri" panose="020F0502020204030204" pitchFamily="34" charset="0"/>
              </a:rPr>
              <a:t> med barn </a:t>
            </a:r>
            <a:r>
              <a:rPr lang="en-US" sz="2400" dirty="0" err="1">
                <a:latin typeface="Calibri" panose="020F0502020204030204" pitchFamily="34" charset="0"/>
                <a:ea typeface="Calibri" panose="020F0502020204030204" pitchFamily="34" charset="0"/>
                <a:cs typeface="Calibri" panose="020F0502020204030204" pitchFamily="34" charset="0"/>
              </a:rPr>
              <a:t>som</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pårørende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Når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noen</a:t>
            </a:r>
            <a:r>
              <a:rPr lang="en-US" sz="2400" dirty="0">
                <a:latin typeface="Calibri" panose="020F0502020204030204" pitchFamily="34" charset="0"/>
                <a:ea typeface="Calibri" panose="020F0502020204030204" pitchFamily="34" charset="0"/>
                <a:cs typeface="Calibri" panose="020F0502020204030204" pitchFamily="34" charset="0"/>
              </a:rPr>
              <a:t> I </a:t>
            </a:r>
            <a:r>
              <a:rPr lang="en-US" sz="2400" dirty="0" err="1">
                <a:latin typeface="Calibri" panose="020F0502020204030204" pitchFamily="34" charset="0"/>
                <a:ea typeface="Calibri" panose="020F0502020204030204" pitchFamily="34" charset="0"/>
                <a:cs typeface="Calibri" panose="020F0502020204030204" pitchFamily="34" charset="0"/>
              </a:rPr>
              <a:t>familien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har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helseutfordringer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eller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dør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påvirker</a:t>
            </a:r>
            <a:r>
              <a:rPr lang="en-US" sz="2400" dirty="0">
                <a:latin typeface="Calibri" panose="020F0502020204030204" pitchFamily="34" charset="0"/>
                <a:ea typeface="Calibri" panose="020F0502020204030204" pitchFamily="34" charset="0"/>
                <a:cs typeface="Calibri" panose="020F0502020204030204" pitchFamily="34" charset="0"/>
              </a:rPr>
              <a:t> det </a:t>
            </a:r>
            <a:r>
              <a:rPr lang="en-US" sz="2400" dirty="0" err="1">
                <a:latin typeface="Calibri" panose="020F0502020204030204" pitchFamily="34" charset="0"/>
                <a:ea typeface="Calibri" panose="020F0502020204030204" pitchFamily="34" charset="0"/>
                <a:cs typeface="Calibri" panose="020F0502020204030204" pitchFamily="34" charset="0"/>
              </a:rPr>
              <a:t>barnets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hverdag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utvikling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trygghet</a:t>
            </a:r>
            <a:r>
              <a:rPr lang="en-US" sz="2400" dirty="0">
                <a:latin typeface="Calibri" panose="020F0502020204030204" pitchFamily="34" charset="0"/>
                <a:ea typeface="Calibri" panose="020F0502020204030204" pitchFamily="34" charset="0"/>
                <a:cs typeface="Calibri" panose="020F0502020204030204" pitchFamily="34" charset="0"/>
              </a:rPr>
              <a:t>. </a:t>
            </a:r>
          </a:p>
          <a:p>
            <a:pPr marL="0" indent="0">
              <a:buNone/>
            </a:pP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buNone/>
            </a:pPr>
            <a:r>
              <a:rPr lang="en-US" sz="2400" dirty="0">
                <a:latin typeface="Calibri" panose="020F0502020204030204" pitchFamily="34" charset="0"/>
                <a:ea typeface="Calibri" panose="020F0502020204030204" pitchFamily="34" charset="0"/>
                <a:cs typeface="Calibri" panose="020F0502020204030204" pitchFamily="34" charset="0"/>
              </a:rPr>
              <a:t>Ved å </a:t>
            </a:r>
            <a:r>
              <a:rPr lang="en-US" sz="2400" dirty="0" err="1">
                <a:latin typeface="Calibri" panose="020F0502020204030204" pitchFamily="34" charset="0"/>
                <a:ea typeface="Calibri" panose="020F0502020204030204" pitchFamily="34" charset="0"/>
                <a:cs typeface="Calibri" panose="020F0502020204030204" pitchFamily="34" charset="0"/>
              </a:rPr>
              <a:t>vurdere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hva</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som</a:t>
            </a:r>
            <a:r>
              <a:rPr lang="en-US" sz="2400" dirty="0">
                <a:latin typeface="Calibri" panose="020F0502020204030204" pitchFamily="34" charset="0"/>
                <a:ea typeface="Calibri" panose="020F0502020204030204" pitchFamily="34" charset="0"/>
                <a:cs typeface="Calibri" panose="020F0502020204030204" pitchFamily="34" charset="0"/>
              </a:rPr>
              <a:t> er </a:t>
            </a:r>
            <a:r>
              <a:rPr lang="en-US" sz="2400" dirty="0" err="1">
                <a:latin typeface="Calibri" panose="020F0502020204030204" pitchFamily="34" charset="0"/>
                <a:ea typeface="Calibri" panose="020F0502020204030204" pitchFamily="34" charset="0"/>
                <a:cs typeface="Calibri" panose="020F0502020204030204" pitchFamily="34" charset="0"/>
              </a:rPr>
              <a:t>til</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barnets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beste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sikrer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tjenestene</a:t>
            </a:r>
            <a:r>
              <a:rPr lang="en-US" sz="2400" dirty="0">
                <a:latin typeface="Calibri" panose="020F0502020204030204" pitchFamily="34" charset="0"/>
                <a:ea typeface="Calibri" panose="020F0502020204030204" pitchFamily="34" charset="0"/>
                <a:cs typeface="Calibri" panose="020F0502020204030204" pitchFamily="34" charset="0"/>
              </a:rPr>
              <a:t> at </a:t>
            </a:r>
            <a:r>
              <a:rPr lang="en-US" sz="2400" dirty="0" err="1">
                <a:latin typeface="Calibri" panose="020F0502020204030204" pitchFamily="34" charset="0"/>
                <a:ea typeface="Calibri" panose="020F0502020204030204" pitchFamily="34" charset="0"/>
                <a:cs typeface="Calibri" panose="020F0502020204030204" pitchFamily="34" charset="0"/>
              </a:rPr>
              <a:t>barnets</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behov</a:t>
            </a:r>
            <a:r>
              <a:rPr lang="en-US" sz="2400" dirty="0">
                <a:latin typeface="Calibri" panose="020F0502020204030204" pitchFamily="34" charset="0"/>
                <a:ea typeface="Calibri" panose="020F0502020204030204" pitchFamily="34" charset="0"/>
                <a:cs typeface="Calibri" panose="020F0502020204030204" pitchFamily="34" charset="0"/>
              </a:rPr>
              <a:t> for </a:t>
            </a:r>
            <a:r>
              <a:rPr lang="en-US" sz="2400" dirty="0" err="1">
                <a:latin typeface="Calibri" panose="020F0502020204030204" pitchFamily="34" charset="0"/>
                <a:ea typeface="Calibri" panose="020F0502020204030204" pitchFamily="34" charset="0"/>
                <a:cs typeface="Calibri" panose="020F0502020204030204" pitchFamily="34" charset="0"/>
              </a:rPr>
              <a:t>informasjon</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støtte</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medvirkning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oppfølging</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blir</a:t>
            </a:r>
            <a:r>
              <a:rPr lang="en-US" sz="2400" dirty="0">
                <a:latin typeface="Calibri" panose="020F0502020204030204" pitchFamily="34" charset="0"/>
                <a:ea typeface="Calibri" panose="020F0502020204030204" pitchFamily="34" charset="0"/>
                <a:cs typeface="Calibri" panose="020F0502020204030204" pitchFamily="34" charset="0"/>
              </a:rPr>
              <a:t> </a:t>
            </a:r>
            <a:r>
              <a:rPr lang="en-US" sz="2400" dirty="0" err="1">
                <a:latin typeface="Calibri" panose="020F0502020204030204" pitchFamily="34" charset="0"/>
                <a:ea typeface="Calibri" panose="020F0502020204030204" pitchFamily="34" charset="0"/>
                <a:cs typeface="Calibri" panose="020F0502020204030204" pitchFamily="34" charset="0"/>
              </a:rPr>
              <a:t>ivaretatt</a:t>
            </a:r>
            <a:r>
              <a:rPr lang="en-US" sz="2400" dirty="0">
                <a:latin typeface="Calibri" panose="020F0502020204030204" pitchFamily="34" charset="0"/>
                <a:ea typeface="Calibri" panose="020F0502020204030204" pitchFamily="34" charset="0"/>
                <a:cs typeface="Calibri" panose="020F0502020204030204" pitchFamily="34" charset="0"/>
              </a:rPr>
              <a:t>.</a:t>
            </a:r>
          </a:p>
          <a:p>
            <a:pPr marL="0" indent="0">
              <a:buNone/>
            </a:pPr>
            <a:endParaRPr lang="en-US" dirty="0"/>
          </a:p>
        </p:txBody>
      </p:sp>
    </p:spTree>
    <p:extLst>
      <p:ext uri="{BB962C8B-B14F-4D97-AF65-F5344CB8AC3E}">
        <p14:creationId xmlns:p14="http://schemas.microsoft.com/office/powerpoint/2010/main" val="7101493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3D6D53-D553-3BDF-7D62-84ACB98895C5}"/>
              </a:ext>
            </a:extLst>
          </p:cNvPr>
          <p:cNvSpPr>
            <a:spLocks noGrp="1"/>
          </p:cNvSpPr>
          <p:nvPr>
            <p:ph type="title"/>
          </p:nvPr>
        </p:nvSpPr>
        <p:spPr/>
        <p:txBody>
          <a:bodyPr/>
          <a:lstStyle/>
          <a:p>
            <a:r>
              <a:rPr lang="en-US" dirty="0" err="1"/>
              <a:t>Hva</a:t>
            </a:r>
            <a:r>
              <a:rPr lang="en-US" dirty="0"/>
              <a:t> er </a:t>
            </a:r>
            <a:r>
              <a:rPr lang="en-US" dirty="0" err="1"/>
              <a:t>vårt</a:t>
            </a:r>
            <a:r>
              <a:rPr lang="en-US" dirty="0"/>
              <a:t> </a:t>
            </a:r>
            <a:r>
              <a:rPr lang="en-US" dirty="0" err="1"/>
              <a:t>ansvar</a:t>
            </a:r>
            <a:r>
              <a:rPr lang="en-US" dirty="0"/>
              <a:t>?</a:t>
            </a:r>
          </a:p>
        </p:txBody>
      </p:sp>
      <p:sp>
        <p:nvSpPr>
          <p:cNvPr id="3" name="Content Placeholder 2">
            <a:extLst>
              <a:ext uri="{FF2B5EF4-FFF2-40B4-BE49-F238E27FC236}">
                <a16:creationId xmlns:a16="http://schemas.microsoft.com/office/drawing/2014/main" id="{61AA892E-3277-A77E-5225-99E8EFD08396}"/>
              </a:ext>
            </a:extLst>
          </p:cNvPr>
          <p:cNvSpPr>
            <a:spLocks noGrp="1"/>
          </p:cNvSpPr>
          <p:nvPr>
            <p:ph idx="1"/>
          </p:nvPr>
        </p:nvSpPr>
        <p:spPr/>
        <p:txBody>
          <a:bodyPr vert="horz" lIns="91440" tIns="45720" rIns="91440" bIns="45720" rtlCol="0" anchor="t">
            <a:normAutofit/>
          </a:bodyPr>
          <a:lstStyle/>
          <a:p>
            <a:pPr>
              <a:buFont typeface="Arial"/>
            </a:pPr>
            <a:r>
              <a:rPr lang="en-US" sz="2400" dirty="0">
                <a:latin typeface="Calibri"/>
                <a:ea typeface="Calibri"/>
                <a:cs typeface="Calibri"/>
              </a:rPr>
              <a:t>Se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identifisere</a:t>
            </a:r>
            <a:r>
              <a:rPr lang="en-US" sz="2400" dirty="0">
                <a:latin typeface="Calibri"/>
                <a:ea typeface="Calibri"/>
                <a:cs typeface="Calibri"/>
              </a:rPr>
              <a:t> barn </a:t>
            </a:r>
            <a:r>
              <a:rPr lang="en-US" sz="2400" dirty="0" err="1">
                <a:latin typeface="Calibri"/>
                <a:ea typeface="Calibri"/>
                <a:cs typeface="Calibri"/>
              </a:rPr>
              <a:t>som</a:t>
            </a:r>
            <a:r>
              <a:rPr lang="en-US" sz="2400" dirty="0">
                <a:latin typeface="Calibri"/>
                <a:ea typeface="Calibri"/>
                <a:cs typeface="Calibri"/>
              </a:rPr>
              <a:t> </a:t>
            </a:r>
            <a:r>
              <a:rPr lang="en-US" sz="2400" dirty="0" err="1">
                <a:latin typeface="Calibri"/>
                <a:ea typeface="Calibri"/>
                <a:cs typeface="Calibri"/>
              </a:rPr>
              <a:t>pårørende</a:t>
            </a:r>
            <a:r>
              <a:rPr lang="en-US" sz="2400" dirty="0">
                <a:latin typeface="Calibri"/>
                <a:ea typeface="Calibri"/>
                <a:cs typeface="Calibri"/>
              </a:rPr>
              <a:t>.</a:t>
            </a:r>
          </a:p>
          <a:p>
            <a:pPr>
              <a:buFont typeface="Arial"/>
              <a:buChar char="•"/>
            </a:pPr>
            <a:r>
              <a:rPr lang="en-US" sz="2400" dirty="0">
                <a:latin typeface="Calibri"/>
                <a:ea typeface="Calibri"/>
                <a:cs typeface="Calibri"/>
              </a:rPr>
              <a:t>Gi </a:t>
            </a:r>
            <a:r>
              <a:rPr lang="en-US" sz="2400" dirty="0" err="1">
                <a:latin typeface="Calibri"/>
                <a:ea typeface="Calibri"/>
                <a:cs typeface="Calibri"/>
              </a:rPr>
              <a:t>informasjon</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støtte</a:t>
            </a:r>
            <a:r>
              <a:rPr lang="en-US" sz="2400" dirty="0">
                <a:latin typeface="Calibri"/>
                <a:ea typeface="Calibri"/>
                <a:cs typeface="Calibri"/>
              </a:rPr>
              <a:t> </a:t>
            </a:r>
            <a:r>
              <a:rPr lang="en-US" sz="2400" dirty="0" err="1">
                <a:latin typeface="Calibri"/>
                <a:ea typeface="Calibri"/>
                <a:cs typeface="Calibri"/>
              </a:rPr>
              <a:t>tilpasset</a:t>
            </a:r>
            <a:r>
              <a:rPr lang="en-US" sz="2400" dirty="0">
                <a:latin typeface="Calibri"/>
                <a:ea typeface="Calibri"/>
                <a:cs typeface="Calibri"/>
              </a:rPr>
              <a:t> </a:t>
            </a:r>
            <a:r>
              <a:rPr lang="en-US" sz="2400" dirty="0" err="1">
                <a:latin typeface="Calibri"/>
                <a:ea typeface="Calibri"/>
                <a:cs typeface="Calibri"/>
              </a:rPr>
              <a:t>barnets</a:t>
            </a:r>
            <a:r>
              <a:rPr lang="en-US" sz="2400" dirty="0">
                <a:latin typeface="Calibri"/>
                <a:ea typeface="Calibri"/>
                <a:cs typeface="Calibri"/>
              </a:rPr>
              <a:t> </a:t>
            </a:r>
            <a:r>
              <a:rPr lang="en-US" sz="2400" dirty="0" err="1">
                <a:latin typeface="Calibri"/>
                <a:ea typeface="Calibri"/>
                <a:cs typeface="Calibri"/>
              </a:rPr>
              <a:t>behov</a:t>
            </a:r>
            <a:r>
              <a:rPr lang="en-US" sz="2400" dirty="0">
                <a:latin typeface="Calibri"/>
                <a:ea typeface="Calibri"/>
                <a:cs typeface="Calibri"/>
              </a:rPr>
              <a:t>.</a:t>
            </a:r>
          </a:p>
          <a:p>
            <a:pPr>
              <a:buFont typeface="Arial"/>
              <a:buChar char="•"/>
            </a:pPr>
            <a:r>
              <a:rPr lang="en-US" sz="2400" dirty="0" err="1">
                <a:latin typeface="Calibri"/>
                <a:ea typeface="Calibri"/>
                <a:cs typeface="Calibri"/>
              </a:rPr>
              <a:t>Ivareta</a:t>
            </a:r>
            <a:r>
              <a:rPr lang="en-US" sz="2400" dirty="0">
                <a:latin typeface="Calibri"/>
                <a:ea typeface="Calibri"/>
                <a:cs typeface="Calibri"/>
              </a:rPr>
              <a:t> </a:t>
            </a:r>
            <a:r>
              <a:rPr lang="en-US" sz="2400" dirty="0" err="1">
                <a:latin typeface="Calibri"/>
                <a:ea typeface="Calibri"/>
                <a:cs typeface="Calibri"/>
              </a:rPr>
              <a:t>samtykke</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taushetsplikt</a:t>
            </a:r>
            <a:r>
              <a:rPr lang="en-US" sz="2400" dirty="0">
                <a:latin typeface="Calibri"/>
                <a:ea typeface="Calibri"/>
                <a:cs typeface="Calibri"/>
              </a:rPr>
              <a:t>.</a:t>
            </a:r>
          </a:p>
          <a:p>
            <a:pPr>
              <a:buFont typeface="Arial"/>
              <a:buChar char="•"/>
            </a:pPr>
            <a:r>
              <a:rPr lang="en-US" sz="2400" dirty="0" err="1">
                <a:latin typeface="Calibri"/>
                <a:ea typeface="Calibri"/>
                <a:cs typeface="Calibri"/>
              </a:rPr>
              <a:t>Dokumentere</a:t>
            </a:r>
            <a:r>
              <a:rPr lang="en-US" sz="2400" dirty="0">
                <a:latin typeface="Calibri"/>
                <a:ea typeface="Calibri"/>
                <a:cs typeface="Calibri"/>
              </a:rPr>
              <a:t> </a:t>
            </a:r>
            <a:r>
              <a:rPr lang="en-US" sz="2400" dirty="0" err="1">
                <a:latin typeface="Calibri"/>
                <a:ea typeface="Calibri"/>
                <a:cs typeface="Calibri"/>
              </a:rPr>
              <a:t>og</a:t>
            </a:r>
            <a:r>
              <a:rPr lang="en-US" sz="2400" dirty="0">
                <a:latin typeface="Calibri"/>
                <a:ea typeface="Calibri"/>
                <a:cs typeface="Calibri"/>
              </a:rPr>
              <a:t> </a:t>
            </a:r>
            <a:r>
              <a:rPr lang="en-US" sz="2400" dirty="0" err="1">
                <a:latin typeface="Calibri"/>
                <a:ea typeface="Calibri"/>
                <a:cs typeface="Calibri"/>
              </a:rPr>
              <a:t>journalføre</a:t>
            </a:r>
            <a:r>
              <a:rPr lang="en-US" sz="2400" dirty="0">
                <a:latin typeface="Calibri"/>
                <a:ea typeface="Calibri"/>
                <a:cs typeface="Calibri"/>
              </a:rPr>
              <a:t> </a:t>
            </a:r>
            <a:r>
              <a:rPr lang="en-US" sz="2400" dirty="0" err="1">
                <a:latin typeface="Calibri"/>
                <a:ea typeface="Calibri"/>
                <a:cs typeface="Calibri"/>
              </a:rPr>
              <a:t>nødvendig</a:t>
            </a:r>
            <a:r>
              <a:rPr lang="en-US" sz="2400" dirty="0">
                <a:latin typeface="Calibri"/>
                <a:ea typeface="Calibri"/>
                <a:cs typeface="Calibri"/>
              </a:rPr>
              <a:t> </a:t>
            </a:r>
            <a:r>
              <a:rPr lang="en-US" sz="2400" dirty="0" err="1">
                <a:latin typeface="Calibri"/>
                <a:ea typeface="Calibri"/>
                <a:cs typeface="Calibri"/>
              </a:rPr>
              <a:t>informasjon</a:t>
            </a:r>
            <a:r>
              <a:rPr lang="en-US" sz="2400" dirty="0">
                <a:latin typeface="Calibri"/>
                <a:ea typeface="Calibri"/>
                <a:cs typeface="Calibri"/>
              </a:rPr>
              <a:t>.</a:t>
            </a:r>
          </a:p>
          <a:p>
            <a:pPr>
              <a:buFont typeface="Arial"/>
              <a:buChar char="•"/>
            </a:pPr>
            <a:r>
              <a:rPr lang="en-US" sz="2400" dirty="0" err="1">
                <a:latin typeface="Calibri"/>
                <a:ea typeface="Calibri"/>
                <a:cs typeface="Calibri"/>
              </a:rPr>
              <a:t>Samarbeide</a:t>
            </a:r>
            <a:r>
              <a:rPr lang="en-US" sz="2400" dirty="0">
                <a:latin typeface="Calibri"/>
                <a:ea typeface="Calibri"/>
                <a:cs typeface="Calibri"/>
              </a:rPr>
              <a:t> </a:t>
            </a:r>
            <a:r>
              <a:rPr lang="en-US" sz="2400" dirty="0" err="1">
                <a:latin typeface="Calibri"/>
                <a:ea typeface="Calibri"/>
                <a:cs typeface="Calibri"/>
              </a:rPr>
              <a:t>på</a:t>
            </a:r>
            <a:r>
              <a:rPr lang="en-US" sz="2400" dirty="0">
                <a:latin typeface="Calibri"/>
                <a:ea typeface="Calibri"/>
                <a:cs typeface="Calibri"/>
              </a:rPr>
              <a:t> </a:t>
            </a:r>
            <a:r>
              <a:rPr lang="en-US" sz="2400" dirty="0" err="1">
                <a:latin typeface="Calibri"/>
                <a:ea typeface="Calibri"/>
                <a:cs typeface="Calibri"/>
              </a:rPr>
              <a:t>tvers</a:t>
            </a:r>
            <a:r>
              <a:rPr lang="en-US" sz="2400" dirty="0">
                <a:latin typeface="Calibri"/>
                <a:ea typeface="Calibri"/>
                <a:cs typeface="Calibri"/>
              </a:rPr>
              <a:t> for å </a:t>
            </a:r>
            <a:r>
              <a:rPr lang="en-US" sz="2400" dirty="0" err="1">
                <a:latin typeface="Calibri"/>
                <a:ea typeface="Calibri"/>
                <a:cs typeface="Calibri"/>
              </a:rPr>
              <a:t>sikre</a:t>
            </a:r>
            <a:r>
              <a:rPr lang="en-US" sz="2400" dirty="0">
                <a:latin typeface="Calibri"/>
                <a:ea typeface="Calibri"/>
                <a:cs typeface="Calibri"/>
              </a:rPr>
              <a:t> </a:t>
            </a:r>
            <a:r>
              <a:rPr lang="en-US" sz="2400" dirty="0" err="1">
                <a:latin typeface="Calibri"/>
                <a:ea typeface="Calibri"/>
                <a:cs typeface="Calibri"/>
              </a:rPr>
              <a:t>helhetlig</a:t>
            </a:r>
            <a:r>
              <a:rPr lang="en-US" sz="2400" dirty="0">
                <a:latin typeface="Calibri"/>
                <a:ea typeface="Calibri"/>
                <a:cs typeface="Calibri"/>
              </a:rPr>
              <a:t> </a:t>
            </a:r>
            <a:r>
              <a:rPr lang="en-US" sz="2400" dirty="0" err="1">
                <a:latin typeface="Calibri"/>
                <a:ea typeface="Calibri"/>
                <a:cs typeface="Calibri"/>
              </a:rPr>
              <a:t>oppfølging</a:t>
            </a:r>
            <a:endParaRPr lang="en-US" sz="2400"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6416424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BB745-A9C8-C2CA-6A4A-E56D5BDE8A4B}"/>
              </a:ext>
            </a:extLst>
          </p:cNvPr>
          <p:cNvSpPr>
            <a:spLocks noGrp="1"/>
          </p:cNvSpPr>
          <p:nvPr>
            <p:ph type="title"/>
          </p:nvPr>
        </p:nvSpPr>
        <p:spPr/>
        <p:txBody>
          <a:bodyPr/>
          <a:lstStyle/>
          <a:p>
            <a:r>
              <a:rPr lang="en-US" dirty="0" err="1"/>
              <a:t>Hvordan</a:t>
            </a:r>
            <a:r>
              <a:rPr lang="en-US" dirty="0"/>
              <a:t> </a:t>
            </a:r>
            <a:r>
              <a:rPr lang="en-US" dirty="0" err="1"/>
              <a:t>avklare</a:t>
            </a:r>
            <a:r>
              <a:rPr lang="en-US" dirty="0"/>
              <a:t> </a:t>
            </a:r>
            <a:r>
              <a:rPr lang="en-US" dirty="0" err="1"/>
              <a:t>barnets</a:t>
            </a:r>
            <a:r>
              <a:rPr lang="en-US" dirty="0"/>
              <a:t> </a:t>
            </a:r>
            <a:r>
              <a:rPr lang="en-US" dirty="0" err="1"/>
              <a:t>situasjon</a:t>
            </a:r>
            <a:r>
              <a:rPr lang="en-US" dirty="0"/>
              <a:t> </a:t>
            </a:r>
            <a:r>
              <a:rPr lang="en-US" dirty="0" err="1"/>
              <a:t>og</a:t>
            </a:r>
            <a:r>
              <a:rPr lang="en-US" dirty="0"/>
              <a:t> </a:t>
            </a:r>
            <a:r>
              <a:rPr lang="en-US" dirty="0" err="1"/>
              <a:t>behov</a:t>
            </a:r>
            <a:r>
              <a:rPr lang="en-US" dirty="0"/>
              <a:t>?</a:t>
            </a:r>
          </a:p>
        </p:txBody>
      </p:sp>
      <p:sp>
        <p:nvSpPr>
          <p:cNvPr id="3" name="Content Placeholder 2">
            <a:extLst>
              <a:ext uri="{FF2B5EF4-FFF2-40B4-BE49-F238E27FC236}">
                <a16:creationId xmlns:a16="http://schemas.microsoft.com/office/drawing/2014/main" id="{82E5C074-E28A-E1E7-D7A3-67A911C06400}"/>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r>
              <a:rPr lang="en-US" sz="2400" dirty="0">
                <a:solidFill>
                  <a:srgbClr val="333333"/>
                </a:solidFill>
                <a:latin typeface="Calibri"/>
                <a:ea typeface="Calibri"/>
                <a:cs typeface="Calibri"/>
              </a:rPr>
              <a:t>Når tjenestemottaker har barn, eller søsken under 18 år avklares hvilke behov barnet og familien har ut fra,</a:t>
            </a:r>
          </a:p>
          <a:p>
            <a:pPr marL="0" indent="0">
              <a:lnSpc>
                <a:spcPct val="100000"/>
              </a:lnSpc>
              <a:spcBef>
                <a:spcPts val="0"/>
              </a:spcBef>
              <a:buNone/>
            </a:pPr>
            <a:endParaRPr lang="en-US" sz="2400" dirty="0">
              <a:solidFill>
                <a:srgbClr val="333333"/>
              </a:solidFill>
              <a:latin typeface="Calibri"/>
              <a:ea typeface="Calibri"/>
              <a:cs typeface="Calibri"/>
            </a:endParaRPr>
          </a:p>
          <a:p>
            <a:pPr marL="0" indent="0">
              <a:lnSpc>
                <a:spcPct val="100000"/>
              </a:lnSpc>
              <a:spcBef>
                <a:spcPts val="0"/>
              </a:spcBef>
              <a:buNone/>
            </a:pPr>
            <a:r>
              <a:rPr lang="en-US" sz="2400" dirty="0">
                <a:solidFill>
                  <a:srgbClr val="333333"/>
                </a:solidFill>
                <a:latin typeface="Calibri"/>
                <a:ea typeface="Calibri"/>
                <a:cs typeface="Calibri"/>
              </a:rPr>
              <a:t>• Familiesituasjon</a:t>
            </a:r>
            <a:endParaRPr lang="en-US" sz="2400" dirty="0">
              <a:latin typeface="Calibri"/>
              <a:ea typeface="Calibri"/>
              <a:cs typeface="Calibri"/>
            </a:endParaRPr>
          </a:p>
          <a:p>
            <a:pPr marL="0" indent="0">
              <a:lnSpc>
                <a:spcPct val="100000"/>
              </a:lnSpc>
              <a:spcBef>
                <a:spcPts val="0"/>
              </a:spcBef>
              <a:buNone/>
            </a:pPr>
            <a:r>
              <a:rPr lang="en-US" sz="2400" dirty="0">
                <a:solidFill>
                  <a:srgbClr val="333333"/>
                </a:solidFill>
                <a:latin typeface="Calibri"/>
                <a:ea typeface="Calibri"/>
                <a:cs typeface="Calibri"/>
              </a:rPr>
              <a:t>• Barnets forståelse av situasjonen</a:t>
            </a:r>
          </a:p>
          <a:p>
            <a:pPr marL="0" indent="0">
              <a:lnSpc>
                <a:spcPct val="100000"/>
              </a:lnSpc>
              <a:spcBef>
                <a:spcPts val="0"/>
              </a:spcBef>
              <a:buNone/>
            </a:pPr>
            <a:r>
              <a:rPr lang="en-US" sz="2400" dirty="0">
                <a:solidFill>
                  <a:srgbClr val="333333"/>
                </a:solidFill>
                <a:latin typeface="Calibri"/>
                <a:ea typeface="Calibri"/>
                <a:cs typeface="Calibri"/>
              </a:rPr>
              <a:t>• Hvordan hverdagen påvirkes</a:t>
            </a:r>
          </a:p>
          <a:p>
            <a:pPr marL="0" indent="0">
              <a:lnSpc>
                <a:spcPct val="100000"/>
              </a:lnSpc>
              <a:spcBef>
                <a:spcPts val="0"/>
              </a:spcBef>
              <a:buNone/>
            </a:pPr>
            <a:r>
              <a:rPr lang="en-US" sz="2400" dirty="0">
                <a:solidFill>
                  <a:srgbClr val="333333"/>
                </a:solidFill>
                <a:latin typeface="Calibri"/>
                <a:ea typeface="Calibri"/>
                <a:cs typeface="Calibri"/>
              </a:rPr>
              <a:t>• Skole, fritid og nettverk</a:t>
            </a:r>
            <a:endParaRPr lang="en-US" sz="2400" dirty="0">
              <a:latin typeface="Calibri"/>
              <a:ea typeface="Calibri"/>
              <a:cs typeface="Calibri"/>
            </a:endParaRPr>
          </a:p>
          <a:p>
            <a:pPr marL="0" indent="0">
              <a:lnSpc>
                <a:spcPct val="100000"/>
              </a:lnSpc>
              <a:spcBef>
                <a:spcPts val="0"/>
              </a:spcBef>
              <a:buNone/>
            </a:pPr>
            <a:r>
              <a:rPr lang="en-US" sz="2400" dirty="0">
                <a:solidFill>
                  <a:srgbClr val="333333"/>
                </a:solidFill>
                <a:latin typeface="Calibri"/>
                <a:ea typeface="Calibri"/>
                <a:cs typeface="Calibri"/>
              </a:rPr>
              <a:t>• Behov for informasjon, støtte og veiledning</a:t>
            </a:r>
            <a:endParaRPr lang="en-US" sz="2400"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4063036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D7766-66C9-6E26-9337-E3631FC070E8}"/>
              </a:ext>
            </a:extLst>
          </p:cNvPr>
          <p:cNvSpPr>
            <a:spLocks noGrp="1"/>
          </p:cNvSpPr>
          <p:nvPr>
            <p:ph type="title"/>
          </p:nvPr>
        </p:nvSpPr>
        <p:spPr/>
        <p:txBody>
          <a:bodyPr/>
          <a:lstStyle/>
          <a:p>
            <a:r>
              <a:rPr lang="en-US" dirty="0" err="1"/>
              <a:t>Samtale</a:t>
            </a:r>
            <a:r>
              <a:rPr lang="en-US" dirty="0"/>
              <a:t> med </a:t>
            </a:r>
            <a:r>
              <a:rPr lang="en-US" dirty="0" err="1"/>
              <a:t>barnet</a:t>
            </a:r>
            <a:endParaRPr lang="en-US" dirty="0"/>
          </a:p>
        </p:txBody>
      </p:sp>
      <p:sp>
        <p:nvSpPr>
          <p:cNvPr id="3" name="Content Placeholder 2">
            <a:extLst>
              <a:ext uri="{FF2B5EF4-FFF2-40B4-BE49-F238E27FC236}">
                <a16:creationId xmlns:a16="http://schemas.microsoft.com/office/drawing/2014/main" id="{777044C2-63ED-57A9-96EA-6661372FBEAD}"/>
              </a:ext>
            </a:extLst>
          </p:cNvPr>
          <p:cNvSpPr>
            <a:spLocks noGrp="1"/>
          </p:cNvSpPr>
          <p:nvPr>
            <p:ph idx="1"/>
          </p:nvPr>
        </p:nvSpPr>
        <p:spPr>
          <a:xfrm>
            <a:off x="838200" y="1398905"/>
            <a:ext cx="10515600" cy="4351338"/>
          </a:xfrm>
        </p:spPr>
        <p:txBody>
          <a:bodyPr vert="horz" lIns="91440" tIns="45720" rIns="91440" bIns="45720" rtlCol="0" anchor="t">
            <a:noAutofit/>
          </a:bodyPr>
          <a:lstStyle/>
          <a:p>
            <a:pPr marL="0" indent="0">
              <a:lnSpc>
                <a:spcPct val="100000"/>
              </a:lnSpc>
              <a:spcBef>
                <a:spcPts val="0"/>
              </a:spcBef>
              <a:buNone/>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Dersom barnet </a:t>
            </a:r>
            <a:r>
              <a:rPr lang="en-US" sz="2400" dirty="0" err="1">
                <a:solidFill>
                  <a:srgbClr val="333333"/>
                </a:solidFill>
                <a:latin typeface="Calibri" panose="020F0502020204030204" pitchFamily="34" charset="0"/>
                <a:ea typeface="Calibri" panose="020F0502020204030204" pitchFamily="34" charset="0"/>
                <a:cs typeface="Calibri" panose="020F0502020204030204" pitchFamily="34" charset="0"/>
              </a:rPr>
              <a:t>trenger</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333333"/>
                </a:solidFill>
                <a:latin typeface="Calibri" panose="020F0502020204030204" pitchFamily="34" charset="0"/>
                <a:ea typeface="Calibri" panose="020F0502020204030204" pitchFamily="34" charset="0"/>
                <a:cs typeface="Calibri" panose="020F0502020204030204" pitchFamily="34" charset="0"/>
              </a:rPr>
              <a:t>mer</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333333"/>
                </a:solidFill>
                <a:latin typeface="Calibri" panose="020F0502020204030204" pitchFamily="34" charset="0"/>
                <a:ea typeface="Calibri" panose="020F0502020204030204" pitchFamily="34" charset="0"/>
                <a:cs typeface="Calibri" panose="020F0502020204030204" pitchFamily="34" charset="0"/>
              </a:rPr>
              <a:t>informasjon</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333333"/>
                </a:solidFill>
                <a:latin typeface="Calibri" panose="020F0502020204030204" pitchFamily="34" charset="0"/>
                <a:ea typeface="Calibri" panose="020F0502020204030204" pitchFamily="34" charset="0"/>
                <a:cs typeface="Calibri" panose="020F0502020204030204" pitchFamily="34" charset="0"/>
              </a:rPr>
              <a:t>eller</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t>
            </a:r>
            <a:r>
              <a:rPr lang="en-US" sz="2400" dirty="0" err="1">
                <a:solidFill>
                  <a:srgbClr val="333333"/>
                </a:solidFill>
                <a:latin typeface="Calibri" panose="020F0502020204030204" pitchFamily="34" charset="0"/>
                <a:ea typeface="Calibri" panose="020F0502020204030204" pitchFamily="34" charset="0"/>
                <a:cs typeface="Calibri" panose="020F0502020204030204" pitchFamily="34" charset="0"/>
              </a:rPr>
              <a:t>snakke</a:t>
            </a: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mer om situasjonen kan det tilbys en egen samtale med helsepersonell. Samtalen kan gjennomføres sammen med foreldrene eller den som mottar tjenester, eller alene med barnet dersom det er hensiktsmessig. Hvordan samtalen gjennomføres, og hvilke informasjon som deles skal bygge på samtykke, samarbeid og barnets medvirkning.</a:t>
            </a:r>
          </a:p>
          <a:p>
            <a:pPr marL="0" indent="0">
              <a:lnSpc>
                <a:spcPct val="100000"/>
              </a:lnSpc>
              <a:spcBef>
                <a:spcPts val="0"/>
              </a:spcBef>
              <a:buNone/>
            </a:pPr>
            <a:endPar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Gode råd I samtalen med barnet:</a:t>
            </a: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Tilpass informasjonen til barnets alder og modenhet</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Være åpen, ærlig og lyttende</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Utforske barnets egne erfaringer, tanker og sprøsmål</a:t>
            </a:r>
            <a:endParaRPr lang="en-US" sz="2400" dirty="0">
              <a:latin typeface="Calibri" panose="020F0502020204030204" pitchFamily="34" charset="0"/>
              <a:ea typeface="Calibri" panose="020F0502020204030204" pitchFamily="34" charset="0"/>
              <a:cs typeface="Calibri" panose="020F0502020204030204" pitchFamily="34" charset="0"/>
            </a:endParaRPr>
          </a:p>
          <a:p>
            <a:pPr marL="0" indent="0">
              <a:lnSpc>
                <a:spcPct val="100000"/>
              </a:lnSpc>
              <a:spcBef>
                <a:spcPts val="0"/>
              </a:spcBef>
              <a:buNone/>
            </a:pPr>
            <a:r>
              <a:rPr lang="en-US" sz="2400" dirty="0">
                <a:solidFill>
                  <a:srgbClr val="333333"/>
                </a:solidFill>
                <a:latin typeface="Calibri" panose="020F0502020204030204" pitchFamily="34" charset="0"/>
                <a:ea typeface="Calibri" panose="020F0502020204030204" pitchFamily="34" charset="0"/>
                <a:cs typeface="Calibri" panose="020F0502020204030204" pitchFamily="34" charset="0"/>
              </a:rPr>
              <a:t>• Avklare hva barnet ønsker hjelp og støtte til</a:t>
            </a:r>
          </a:p>
          <a:p>
            <a:pPr marL="0" indent="0">
              <a:lnSpc>
                <a:spcPct val="100000"/>
              </a:lnSpc>
              <a:spcBef>
                <a:spcPts val="0"/>
              </a:spcBef>
              <a:buNone/>
            </a:pPr>
            <a:endParaRPr lang="en-US" sz="1800" dirty="0">
              <a:latin typeface="Calibri"/>
              <a:ea typeface="Calibri"/>
              <a:cs typeface="Calibri"/>
            </a:endParaRPr>
          </a:p>
          <a:p>
            <a:pPr marL="0" indent="0">
              <a:buNone/>
            </a:pPr>
            <a:endParaRPr lang="en-US" dirty="0"/>
          </a:p>
        </p:txBody>
      </p:sp>
    </p:spTree>
    <p:extLst>
      <p:ext uri="{BB962C8B-B14F-4D97-AF65-F5344CB8AC3E}">
        <p14:creationId xmlns:p14="http://schemas.microsoft.com/office/powerpoint/2010/main" val="1765984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C2F36C-C1D5-BFE4-C2B5-34B802187CD9}"/>
              </a:ext>
            </a:extLst>
          </p:cNvPr>
          <p:cNvSpPr>
            <a:spLocks noGrp="1"/>
          </p:cNvSpPr>
          <p:nvPr>
            <p:ph type="title"/>
          </p:nvPr>
        </p:nvSpPr>
        <p:spPr/>
        <p:txBody>
          <a:bodyPr/>
          <a:lstStyle/>
          <a:p>
            <a:r>
              <a:rPr lang="en-US" dirty="0" err="1"/>
              <a:t>Oppfølging</a:t>
            </a:r>
            <a:r>
              <a:rPr lang="en-US" dirty="0"/>
              <a:t> I </a:t>
            </a:r>
            <a:r>
              <a:rPr lang="en-US" dirty="0" err="1"/>
              <a:t>kommunen</a:t>
            </a:r>
          </a:p>
        </p:txBody>
      </p:sp>
      <p:sp>
        <p:nvSpPr>
          <p:cNvPr id="3" name="Content Placeholder 2">
            <a:extLst>
              <a:ext uri="{FF2B5EF4-FFF2-40B4-BE49-F238E27FC236}">
                <a16:creationId xmlns:a16="http://schemas.microsoft.com/office/drawing/2014/main" id="{11024822-5231-96B3-4CC6-A5586C2A784C}"/>
              </a:ext>
            </a:extLst>
          </p:cNvPr>
          <p:cNvSpPr>
            <a:spLocks noGrp="1"/>
          </p:cNvSpPr>
          <p:nvPr>
            <p:ph idx="1"/>
          </p:nvPr>
        </p:nvSpPr>
        <p:spPr/>
        <p:txBody>
          <a:bodyPr vert="horz" lIns="91440" tIns="45720" rIns="91440" bIns="45720" rtlCol="0" anchor="t">
            <a:normAutofit/>
          </a:bodyPr>
          <a:lstStyle/>
          <a:p>
            <a:pPr marL="0" indent="0">
              <a:lnSpc>
                <a:spcPct val="100000"/>
              </a:lnSpc>
              <a:spcBef>
                <a:spcPts val="0"/>
              </a:spcBef>
              <a:buNone/>
            </a:pPr>
            <a:r>
              <a:rPr lang="nb-NO" sz="2400" dirty="0">
                <a:solidFill>
                  <a:srgbClr val="333333"/>
                </a:solidFill>
                <a:latin typeface="Calibri"/>
                <a:ea typeface="Calibri"/>
                <a:cs typeface="Calibri"/>
              </a:rPr>
              <a:t>Oppfølging kan se forskjellig ut fra familie til familie. Det kan være å veilede foreldre i hvordan de kan støtte barnet, tilby samtaler hos helsesykepleier, tilrettelegge hverdagen I barnehage og skole, ha familiesamtaler eller koble på andre tjenester ved behov.</a:t>
            </a:r>
            <a:endParaRPr lang="nb-NO" sz="2400" dirty="0">
              <a:solidFill>
                <a:srgbClr val="000000"/>
              </a:solidFill>
              <a:latin typeface="Calibri"/>
              <a:ea typeface="Calibri"/>
              <a:cs typeface="Calibri"/>
            </a:endParaRPr>
          </a:p>
          <a:p>
            <a:pPr marL="0" indent="0">
              <a:lnSpc>
                <a:spcPct val="100000"/>
              </a:lnSpc>
              <a:spcBef>
                <a:spcPts val="0"/>
              </a:spcBef>
              <a:buNone/>
            </a:pPr>
            <a:endParaRPr lang="nb-NO" sz="2400" dirty="0">
              <a:solidFill>
                <a:srgbClr val="000000"/>
              </a:solidFill>
              <a:latin typeface="Calibri"/>
              <a:ea typeface="Calibri"/>
              <a:cs typeface="Calibri"/>
            </a:endParaRPr>
          </a:p>
          <a:p>
            <a:pPr marL="0" indent="0">
              <a:lnSpc>
                <a:spcPct val="100000"/>
              </a:lnSpc>
              <a:spcBef>
                <a:spcPts val="0"/>
              </a:spcBef>
              <a:buNone/>
            </a:pPr>
            <a:r>
              <a:rPr lang="nb-NO" sz="2400" dirty="0">
                <a:solidFill>
                  <a:srgbClr val="333333"/>
                </a:solidFill>
                <a:latin typeface="Calibri"/>
                <a:ea typeface="Calibri"/>
                <a:cs typeface="Calibri"/>
              </a:rPr>
              <a:t>Dersom barnet og familien har behov for videre oppfølging, er det viktig å:</a:t>
            </a:r>
            <a:endParaRPr lang="nb-NO" sz="2400" dirty="0">
              <a:latin typeface="Calibri"/>
              <a:ea typeface="Calibri"/>
              <a:cs typeface="Calibri"/>
            </a:endParaRPr>
          </a:p>
          <a:p>
            <a:pPr marL="0" indent="0">
              <a:lnSpc>
                <a:spcPct val="100000"/>
              </a:lnSpc>
              <a:spcBef>
                <a:spcPts val="0"/>
              </a:spcBef>
              <a:buNone/>
            </a:pPr>
            <a:r>
              <a:rPr lang="nb-NO" sz="2400" dirty="0">
                <a:solidFill>
                  <a:srgbClr val="333333"/>
                </a:solidFill>
                <a:latin typeface="Calibri"/>
                <a:ea typeface="Calibri"/>
                <a:cs typeface="Calibri"/>
              </a:rPr>
              <a:t>• Avklare ansvar og roller: Hvem gjør hva?</a:t>
            </a:r>
            <a:endParaRPr lang="nb-NO" sz="2400" dirty="0">
              <a:latin typeface="Calibri"/>
              <a:ea typeface="Calibri"/>
              <a:cs typeface="Calibri"/>
            </a:endParaRPr>
          </a:p>
          <a:p>
            <a:pPr marL="0" indent="0">
              <a:lnSpc>
                <a:spcPct val="100000"/>
              </a:lnSpc>
              <a:spcBef>
                <a:spcPts val="0"/>
              </a:spcBef>
              <a:buNone/>
            </a:pPr>
            <a:r>
              <a:rPr lang="nb-NO" sz="2400" dirty="0">
                <a:solidFill>
                  <a:srgbClr val="333333"/>
                </a:solidFill>
                <a:latin typeface="Calibri"/>
                <a:ea typeface="Calibri"/>
                <a:cs typeface="Calibri"/>
              </a:rPr>
              <a:t>• Dokumenter avtaler og tiltak</a:t>
            </a:r>
          </a:p>
          <a:p>
            <a:pPr marL="0" indent="0">
              <a:lnSpc>
                <a:spcPct val="100000"/>
              </a:lnSpc>
              <a:spcBef>
                <a:spcPts val="0"/>
              </a:spcBef>
              <a:buNone/>
            </a:pPr>
            <a:r>
              <a:rPr lang="nb-NO" sz="2400" dirty="0">
                <a:solidFill>
                  <a:srgbClr val="333333"/>
                </a:solidFill>
                <a:latin typeface="Calibri"/>
                <a:ea typeface="Calibri"/>
                <a:cs typeface="Calibri"/>
              </a:rPr>
              <a:t>• Følg opp barnet og familien over tid</a:t>
            </a:r>
            <a:endParaRPr lang="nb-NO" sz="2400" dirty="0">
              <a:latin typeface="Calibri"/>
              <a:ea typeface="Calibri"/>
              <a:cs typeface="Calibri"/>
            </a:endParaRPr>
          </a:p>
          <a:p>
            <a:pPr marL="0" indent="0">
              <a:lnSpc>
                <a:spcPct val="100000"/>
              </a:lnSpc>
              <a:spcBef>
                <a:spcPts val="0"/>
              </a:spcBef>
              <a:buNone/>
            </a:pPr>
            <a:r>
              <a:rPr lang="nb-NO" sz="2400" dirty="0">
                <a:solidFill>
                  <a:srgbClr val="333333"/>
                </a:solidFill>
                <a:latin typeface="Calibri"/>
                <a:ea typeface="Calibri"/>
                <a:cs typeface="Calibri"/>
              </a:rPr>
              <a:t>• Involver relevante tjenester ved behov</a:t>
            </a:r>
            <a:endParaRPr lang="nb-NO" sz="2400" dirty="0">
              <a:latin typeface="Calibri"/>
              <a:ea typeface="Calibri"/>
              <a:cs typeface="Calibri"/>
            </a:endParaRPr>
          </a:p>
          <a:p>
            <a:pPr marL="0" indent="0">
              <a:lnSpc>
                <a:spcPct val="100000"/>
              </a:lnSpc>
              <a:spcBef>
                <a:spcPts val="0"/>
              </a:spcBef>
              <a:buNone/>
            </a:pPr>
            <a:endParaRPr lang="en-US" sz="1800" dirty="0">
              <a:solidFill>
                <a:srgbClr val="333333"/>
              </a:solidFill>
              <a:latin typeface="Calibri"/>
              <a:ea typeface="Calibri"/>
              <a:cs typeface="Calibri"/>
            </a:endParaRPr>
          </a:p>
          <a:p>
            <a:pPr marL="0" indent="0">
              <a:lnSpc>
                <a:spcPct val="100000"/>
              </a:lnSpc>
              <a:spcBef>
                <a:spcPts val="0"/>
              </a:spcBef>
              <a:buNone/>
            </a:pPr>
            <a:endParaRPr lang="en-US" sz="1800" dirty="0">
              <a:solidFill>
                <a:srgbClr val="333333"/>
              </a:solidFill>
              <a:latin typeface="Calibri"/>
              <a:ea typeface="Calibri"/>
              <a:cs typeface="Calibri"/>
            </a:endParaRPr>
          </a:p>
          <a:p>
            <a:pPr marL="0" indent="0">
              <a:lnSpc>
                <a:spcPct val="100000"/>
              </a:lnSpc>
              <a:spcBef>
                <a:spcPts val="0"/>
              </a:spcBef>
              <a:buNone/>
            </a:pPr>
            <a:endParaRPr lang="en-US" sz="1100" dirty="0">
              <a:latin typeface="Segoe UI"/>
              <a:cs typeface="Segoe UI"/>
            </a:endParaRPr>
          </a:p>
        </p:txBody>
      </p:sp>
    </p:spTree>
    <p:extLst>
      <p:ext uri="{BB962C8B-B14F-4D97-AF65-F5344CB8AC3E}">
        <p14:creationId xmlns:p14="http://schemas.microsoft.com/office/powerpoint/2010/main" val="2487646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5D23FFCF-4F91-D45A-DAEF-1F1F89F2E9A1}"/>
              </a:ext>
            </a:extLst>
          </p:cNvPr>
          <p:cNvSpPr>
            <a:spLocks noGrp="1"/>
          </p:cNvSpPr>
          <p:nvPr>
            <p:ph type="title"/>
          </p:nvPr>
        </p:nvSpPr>
        <p:spPr/>
        <p:txBody>
          <a:bodyPr/>
          <a:lstStyle/>
          <a:p>
            <a:r>
              <a:rPr lang="nb-NO" dirty="0"/>
              <a:t>Når barn opplever dødsfall i familien</a:t>
            </a:r>
          </a:p>
        </p:txBody>
      </p:sp>
      <p:sp>
        <p:nvSpPr>
          <p:cNvPr id="3" name="Plassholder for innhold 2">
            <a:extLst>
              <a:ext uri="{FF2B5EF4-FFF2-40B4-BE49-F238E27FC236}">
                <a16:creationId xmlns:a16="http://schemas.microsoft.com/office/drawing/2014/main" id="{4117FDE7-0DF3-29AE-45F2-5329B89B3A11}"/>
              </a:ext>
            </a:extLst>
          </p:cNvPr>
          <p:cNvSpPr>
            <a:spLocks noGrp="1"/>
          </p:cNvSpPr>
          <p:nvPr>
            <p:ph idx="1"/>
          </p:nvPr>
        </p:nvSpPr>
        <p:spPr/>
        <p:txBody>
          <a:bodyPr/>
          <a:lstStyle/>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Inkluder barnet i sorgen og gi ærlig, alderstilpasset informasjon.</a:t>
            </a:r>
          </a:p>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Husk at barn sørger ulikt. Mange barn veksler mellom sorg, lek og hverdagsaktiviteter.</a:t>
            </a:r>
          </a:p>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Gi rom for samtaler om tanker, følelser og spørsmål.</a:t>
            </a:r>
          </a:p>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Hjelp barnet med å skille mellom fantasi og virkelighet.</a:t>
            </a:r>
          </a:p>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La barnet delta i ritualer og markeringer dersom det ønsker det.</a:t>
            </a:r>
          </a:p>
          <a:p>
            <a:pPr marL="342900" lvl="0" indent="-342900" fontAlgn="t"/>
            <a:r>
              <a:rPr lang="nb-NO" sz="2400" dirty="0">
                <a:latin typeface="Calibri" panose="020F0502020204030204" pitchFamily="34" charset="0"/>
                <a:ea typeface="Calibri" panose="020F0502020204030204" pitchFamily="34" charset="0"/>
                <a:cs typeface="Calibri" panose="020F0502020204030204" pitchFamily="34" charset="0"/>
              </a:rPr>
              <a:t>Forsikre barnet om at det ikke har ansvar for å trøste eller «gjøre de voksne glade igjen».</a:t>
            </a:r>
          </a:p>
          <a:p>
            <a:endParaRPr lang="nb-NO" dirty="0"/>
          </a:p>
        </p:txBody>
      </p:sp>
    </p:spTree>
    <p:extLst>
      <p:ext uri="{BB962C8B-B14F-4D97-AF65-F5344CB8AC3E}">
        <p14:creationId xmlns:p14="http://schemas.microsoft.com/office/powerpoint/2010/main" val="321321727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1E92B-7E5D-A2D4-1002-D2B6543C64BE}"/>
              </a:ext>
            </a:extLst>
          </p:cNvPr>
          <p:cNvSpPr>
            <a:spLocks noGrp="1"/>
          </p:cNvSpPr>
          <p:nvPr>
            <p:ph type="title"/>
          </p:nvPr>
        </p:nvSpPr>
        <p:spPr/>
        <p:txBody>
          <a:bodyPr/>
          <a:lstStyle/>
          <a:p>
            <a:r>
              <a:rPr lang="en-US" dirty="0" err="1"/>
              <a:t>Refleksjon</a:t>
            </a:r>
          </a:p>
        </p:txBody>
      </p:sp>
      <p:sp>
        <p:nvSpPr>
          <p:cNvPr id="3" name="Content Placeholder 2">
            <a:extLst>
              <a:ext uri="{FF2B5EF4-FFF2-40B4-BE49-F238E27FC236}">
                <a16:creationId xmlns:a16="http://schemas.microsoft.com/office/drawing/2014/main" id="{388A93F5-4BF2-E4FC-8CA6-0A83DBB7CE62}"/>
              </a:ext>
            </a:extLst>
          </p:cNvPr>
          <p:cNvSpPr>
            <a:spLocks noGrp="1"/>
          </p:cNvSpPr>
          <p:nvPr>
            <p:ph idx="1"/>
          </p:nvPr>
        </p:nvSpPr>
        <p:spPr/>
        <p:txBody>
          <a:bodyPr vert="horz" lIns="91440" tIns="45720" rIns="91440" bIns="45720" rtlCol="0" anchor="t">
            <a:normAutofit/>
          </a:bodyPr>
          <a:lstStyle/>
          <a:p>
            <a:pPr marL="0" indent="0">
              <a:buNone/>
            </a:pPr>
            <a:r>
              <a:rPr lang="en-US" dirty="0" err="1"/>
              <a:t>Hvordan</a:t>
            </a:r>
            <a:r>
              <a:rPr lang="en-US" dirty="0"/>
              <a:t> jobber vi I </a:t>
            </a:r>
            <a:r>
              <a:rPr lang="en-US" dirty="0" err="1"/>
              <a:t>dag</a:t>
            </a:r>
            <a:r>
              <a:rPr lang="en-US" dirty="0"/>
              <a:t>?</a:t>
            </a:r>
          </a:p>
          <a:p>
            <a:pPr marL="0" indent="0">
              <a:buNone/>
            </a:pPr>
            <a:endParaRPr lang="en-US" dirty="0"/>
          </a:p>
          <a:p>
            <a:pPr marL="0" indent="0">
              <a:buNone/>
            </a:pPr>
            <a:r>
              <a:rPr lang="en-US" dirty="0" err="1"/>
              <a:t>Hva</a:t>
            </a:r>
            <a:r>
              <a:rPr lang="en-US" dirty="0"/>
              <a:t> </a:t>
            </a:r>
            <a:r>
              <a:rPr lang="en-US" dirty="0" err="1"/>
              <a:t>trenger</a:t>
            </a:r>
            <a:r>
              <a:rPr lang="en-US" dirty="0"/>
              <a:t> vi </a:t>
            </a:r>
            <a:r>
              <a:rPr lang="en-US" dirty="0" err="1"/>
              <a:t>videre</a:t>
            </a:r>
            <a:r>
              <a:rPr lang="en-US" dirty="0"/>
              <a:t>?</a:t>
            </a:r>
          </a:p>
          <a:p>
            <a:pPr marL="0" indent="0">
              <a:buNone/>
            </a:pPr>
            <a:endParaRPr lang="en-US" dirty="0"/>
          </a:p>
        </p:txBody>
      </p:sp>
    </p:spTree>
    <p:extLst>
      <p:ext uri="{BB962C8B-B14F-4D97-AF65-F5344CB8AC3E}">
        <p14:creationId xmlns:p14="http://schemas.microsoft.com/office/powerpoint/2010/main" val="7947765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B0F2CECF-4E22-D30F-F953-93B897C4ED34}"/>
              </a:ext>
            </a:extLst>
          </p:cNvPr>
          <p:cNvSpPr>
            <a:spLocks noGrp="1"/>
          </p:cNvSpPr>
          <p:nvPr>
            <p:ph type="ctrTitle"/>
          </p:nvPr>
        </p:nvSpPr>
        <p:spPr>
          <a:xfrm>
            <a:off x="-639604" y="173038"/>
            <a:ext cx="6899910" cy="891857"/>
          </a:xfrm>
        </p:spPr>
        <p:txBody>
          <a:bodyPr>
            <a:normAutofit/>
          </a:bodyPr>
          <a:lstStyle/>
          <a:p>
            <a:r>
              <a:rPr lang="nb-NO" sz="2400" dirty="0">
                <a:latin typeface="Calibri" panose="020F0502020204030204" pitchFamily="34" charset="0"/>
                <a:ea typeface="Calibri" panose="020F0502020204030204" pitchFamily="34" charset="0"/>
                <a:cs typeface="Calibri" panose="020F0502020204030204" pitchFamily="34" charset="0"/>
              </a:rPr>
              <a:t>Forslag til bilder i presentasjonen</a:t>
            </a:r>
          </a:p>
        </p:txBody>
      </p:sp>
      <p:sp>
        <p:nvSpPr>
          <p:cNvPr id="3" name="Undertittel 2">
            <a:extLst>
              <a:ext uri="{FF2B5EF4-FFF2-40B4-BE49-F238E27FC236}">
                <a16:creationId xmlns:a16="http://schemas.microsoft.com/office/drawing/2014/main" id="{41D104A9-1A64-7330-42E6-4D116FF5222A}"/>
              </a:ext>
            </a:extLst>
          </p:cNvPr>
          <p:cNvSpPr>
            <a:spLocks noGrp="1"/>
          </p:cNvSpPr>
          <p:nvPr>
            <p:ph type="subTitle" idx="1"/>
          </p:nvPr>
        </p:nvSpPr>
        <p:spPr/>
        <p:txBody>
          <a:bodyPr/>
          <a:lstStyle/>
          <a:p>
            <a:endParaRPr lang="nb-NO"/>
          </a:p>
        </p:txBody>
      </p:sp>
      <p:pic>
        <p:nvPicPr>
          <p:cNvPr id="5" name="Bilde 4" descr="Voksen som leker med barn i park">
            <a:extLst>
              <a:ext uri="{FF2B5EF4-FFF2-40B4-BE49-F238E27FC236}">
                <a16:creationId xmlns:a16="http://schemas.microsoft.com/office/drawing/2014/main" id="{76EB72FF-2A4B-1C7B-08AD-EBD74E1B03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60306" y="3255962"/>
            <a:ext cx="5424964" cy="3429000"/>
          </a:xfrm>
          <a:prstGeom prst="rect">
            <a:avLst/>
          </a:prstGeom>
        </p:spPr>
      </p:pic>
      <p:pic>
        <p:nvPicPr>
          <p:cNvPr id="7" name="Bilde 6" descr="Smilende far og baby med ansikter på nært hold">
            <a:extLst>
              <a:ext uri="{FF2B5EF4-FFF2-40B4-BE49-F238E27FC236}">
                <a16:creationId xmlns:a16="http://schemas.microsoft.com/office/drawing/2014/main" id="{FCE5912F-DCF7-B17F-EF46-52F188F6C82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2490" y="3051810"/>
            <a:ext cx="4865370" cy="3243580"/>
          </a:xfrm>
          <a:prstGeom prst="rect">
            <a:avLst/>
          </a:prstGeom>
        </p:spPr>
      </p:pic>
    </p:spTree>
    <p:extLst>
      <p:ext uri="{BB962C8B-B14F-4D97-AF65-F5344CB8AC3E}">
        <p14:creationId xmlns:p14="http://schemas.microsoft.com/office/powerpoint/2010/main" val="21711312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1054D3-BA1C-057F-CB4B-5F0C238924C9}"/>
              </a:ext>
            </a:extLst>
          </p:cNvPr>
          <p:cNvSpPr>
            <a:spLocks noGrp="1"/>
          </p:cNvSpPr>
          <p:nvPr>
            <p:ph type="title"/>
          </p:nvPr>
        </p:nvSpPr>
        <p:spPr/>
        <p:txBody>
          <a:bodyPr/>
          <a:lstStyle/>
          <a:p>
            <a:r>
              <a:rPr lang="en-US" dirty="0" err="1"/>
              <a:t>Referanser</a:t>
            </a:r>
          </a:p>
        </p:txBody>
      </p:sp>
      <p:sp>
        <p:nvSpPr>
          <p:cNvPr id="3" name="Content Placeholder 2">
            <a:extLst>
              <a:ext uri="{FF2B5EF4-FFF2-40B4-BE49-F238E27FC236}">
                <a16:creationId xmlns:a16="http://schemas.microsoft.com/office/drawing/2014/main" id="{722E1BE7-39C6-D5F4-A0B2-7D21CE2CD4DE}"/>
              </a:ext>
            </a:extLst>
          </p:cNvPr>
          <p:cNvSpPr>
            <a:spLocks noGrp="1"/>
          </p:cNvSpPr>
          <p:nvPr>
            <p:ph idx="1"/>
          </p:nvPr>
        </p:nvSpPr>
        <p:spPr/>
        <p:txBody>
          <a:bodyPr vert="horz" lIns="91440" tIns="45720" rIns="91440" bIns="45720" rtlCol="0" anchor="t">
            <a:normAutofit/>
          </a:bodyPr>
          <a:lstStyle/>
          <a:p>
            <a:r>
              <a:rPr lang="nb-NO" sz="1400" u="sng" dirty="0">
                <a:solidFill>
                  <a:srgbClr val="003087"/>
                </a:solidFill>
                <a:highlight>
                  <a:srgbClr val="FFFFFF"/>
                </a:highlight>
                <a:ea typeface="+mn-lt"/>
                <a:cs typeface="+mn-lt"/>
                <a:hlinkClick r:id="rId2"/>
              </a:rPr>
              <a:t>FNs Barnekonvensjon (regjeringen.no)</a:t>
            </a:r>
            <a:endParaRPr lang="nb-NO" sz="1400" u="sng">
              <a:highlight>
                <a:srgbClr val="FFFFFF"/>
              </a:highlight>
              <a:ea typeface="+mn-lt"/>
              <a:cs typeface="+mn-lt"/>
            </a:endParaRPr>
          </a:p>
          <a:p>
            <a:r>
              <a:rPr lang="nb-NO" sz="1400">
                <a:highlight>
                  <a:srgbClr val="FFFFFF"/>
                </a:highlight>
                <a:ea typeface="+mn-lt"/>
                <a:cs typeface="+mn-lt"/>
              </a:rPr>
              <a:t>Lov om helsepersonell. </a:t>
            </a:r>
            <a:r>
              <a:rPr lang="nb-NO" sz="1400" u="sng" dirty="0">
                <a:solidFill>
                  <a:srgbClr val="003087"/>
                </a:solidFill>
                <a:highlight>
                  <a:srgbClr val="FFFFFF"/>
                </a:highlight>
                <a:ea typeface="+mn-lt"/>
                <a:cs typeface="+mn-lt"/>
                <a:hlinkClick r:id="rId3"/>
              </a:rPr>
              <a:t>Lovdata.</a:t>
            </a:r>
            <a:endParaRPr lang="nb-NO" sz="1400" u="sng">
              <a:highlight>
                <a:srgbClr val="FFFFFF"/>
              </a:highlight>
              <a:ea typeface="+mn-lt"/>
              <a:cs typeface="+mn-lt"/>
            </a:endParaRPr>
          </a:p>
          <a:p>
            <a:r>
              <a:rPr lang="nb-NO" sz="1400" u="sng" dirty="0">
                <a:solidFill>
                  <a:srgbClr val="003087"/>
                </a:solidFill>
                <a:highlight>
                  <a:srgbClr val="FFFFFF"/>
                </a:highlight>
                <a:ea typeface="+mn-lt"/>
                <a:cs typeface="+mn-lt"/>
                <a:hlinkClick r:id="rId4"/>
              </a:rPr>
              <a:t>Pårørendeveileder - Helsedirektoratet</a:t>
            </a:r>
            <a:endParaRPr lang="nb-NO" sz="1400" u="sng">
              <a:highlight>
                <a:srgbClr val="FFFFFF"/>
              </a:highlight>
              <a:ea typeface="+mn-lt"/>
              <a:cs typeface="+mn-lt"/>
            </a:endParaRPr>
          </a:p>
          <a:p>
            <a:r>
              <a:rPr lang="nb-NO" sz="1400" u="sng" dirty="0">
                <a:solidFill>
                  <a:srgbClr val="003087"/>
                </a:solidFill>
                <a:highlight>
                  <a:srgbClr val="FFFFFF"/>
                </a:highlight>
                <a:ea typeface="+mn-lt"/>
                <a:cs typeface="+mn-lt"/>
                <a:hlinkClick r:id="rId5"/>
              </a:rPr>
              <a:t>Tidlig oppdagelse av utsatte barn og unge - Helsedirektoratet</a:t>
            </a:r>
            <a:endParaRPr lang="nb-NO" sz="1400" u="sng">
              <a:highlight>
                <a:srgbClr val="FFFFFF"/>
              </a:highlight>
              <a:ea typeface="+mn-lt"/>
              <a:cs typeface="+mn-lt"/>
            </a:endParaRPr>
          </a:p>
          <a:p>
            <a:r>
              <a:rPr lang="nb-NO" sz="1400" u="sng" dirty="0">
                <a:solidFill>
                  <a:srgbClr val="003087"/>
                </a:solidFill>
                <a:highlight>
                  <a:srgbClr val="FFFFFF"/>
                </a:highlight>
                <a:ea typeface="+mn-lt"/>
                <a:cs typeface="+mn-lt"/>
                <a:hlinkClick r:id="rId6"/>
              </a:rPr>
              <a:t>Samarbeid om tjenester til barn, unge og deres familier - Helsedirektoratet</a:t>
            </a:r>
            <a:endParaRPr lang="nb-NO" sz="1400" u="sng">
              <a:highlight>
                <a:srgbClr val="FFFFFF"/>
              </a:highlight>
              <a:ea typeface="+mn-lt"/>
              <a:cs typeface="+mn-lt"/>
            </a:endParaRPr>
          </a:p>
          <a:p>
            <a:r>
              <a:rPr lang="nb-NO" sz="1400" u="sng" dirty="0">
                <a:solidFill>
                  <a:srgbClr val="003087"/>
                </a:solidFill>
                <a:highlight>
                  <a:srgbClr val="FFFFFF"/>
                </a:highlight>
                <a:ea typeface="+mn-lt"/>
                <a:cs typeface="+mn-lt"/>
                <a:hlinkClick r:id="rId7"/>
              </a:rPr>
              <a:t>Ledelse og kvalitetsforbedring i helse- og omsorgstjenesten - Helsedirektoratet</a:t>
            </a:r>
            <a:endParaRPr lang="nb-NO" sz="1400" u="sng">
              <a:solidFill>
                <a:srgbClr val="003087"/>
              </a:solidFill>
              <a:highlight>
                <a:srgbClr val="FFFFFF"/>
              </a:highlight>
              <a:ea typeface="+mn-lt"/>
              <a:cs typeface="+mn-lt"/>
              <a:hlinkClick r:id="rId7"/>
            </a:endParaRPr>
          </a:p>
          <a:p>
            <a:r>
              <a:rPr lang="nb-NO" sz="1400">
                <a:highlight>
                  <a:srgbClr val="FFFFFF"/>
                </a:highlight>
                <a:ea typeface="+mn-lt"/>
                <a:cs typeface="+mn-lt"/>
              </a:rPr>
              <a:t>Wittrup , H., D., (2021), </a:t>
            </a:r>
            <a:r>
              <a:rPr lang="nb-NO" sz="1400" i="1">
                <a:highlight>
                  <a:srgbClr val="FFFFFF"/>
                </a:highlight>
                <a:ea typeface="+mn-lt"/>
                <a:cs typeface="+mn-lt"/>
              </a:rPr>
              <a:t>Barnehagens betydning når barn er pårørende, </a:t>
            </a:r>
            <a:r>
              <a:rPr lang="nb-NO" sz="1400">
                <a:highlight>
                  <a:srgbClr val="FFFFFF"/>
                </a:highlight>
                <a:ea typeface="+mn-lt"/>
                <a:cs typeface="+mn-lt"/>
              </a:rPr>
              <a:t>Fagbokforlaget </a:t>
            </a:r>
            <a:endParaRPr lang="en-US"/>
          </a:p>
          <a:p>
            <a:r>
              <a:rPr lang="nb-NO" sz="1400">
                <a:highlight>
                  <a:srgbClr val="FFFFFF"/>
                </a:highlight>
                <a:ea typeface="+mn-lt"/>
                <a:cs typeface="+mn-lt"/>
              </a:rPr>
              <a:t>Osen, N.L., Relling, M., Overvik, M. &amp; Haugan, M. (2025), </a:t>
            </a:r>
            <a:r>
              <a:rPr lang="nb-NO" sz="1400" i="1">
                <a:highlight>
                  <a:srgbClr val="FFFFFF"/>
                </a:highlight>
                <a:ea typeface="+mn-lt"/>
                <a:cs typeface="+mn-lt"/>
              </a:rPr>
              <a:t>Barne- og familiesamtaler når barn er pårørende. En praktisk håndbok for helsepersonell</a:t>
            </a:r>
            <a:r>
              <a:rPr lang="nb-NO" sz="1400">
                <a:highlight>
                  <a:srgbClr val="FFFFFF"/>
                </a:highlight>
                <a:ea typeface="+mn-lt"/>
                <a:cs typeface="+mn-lt"/>
              </a:rPr>
              <a:t>, Kommuneforlaget. </a:t>
            </a:r>
            <a:endParaRPr lang="nb-NO"/>
          </a:p>
          <a:p>
            <a:pPr marL="0" indent="0">
              <a:lnSpc>
                <a:spcPct val="100000"/>
              </a:lnSpc>
              <a:buNone/>
            </a:pPr>
            <a:endParaRPr lang="nb-NO" sz="1100" dirty="0">
              <a:solidFill>
                <a:srgbClr val="002465"/>
              </a:solidFill>
              <a:latin typeface="Times New Roman"/>
              <a:ea typeface="Calibri"/>
              <a:cs typeface="Times New Roman"/>
            </a:endParaRPr>
          </a:p>
          <a:p>
            <a:pPr marL="0" indent="0">
              <a:lnSpc>
                <a:spcPct val="100000"/>
              </a:lnSpc>
              <a:buNone/>
            </a:pPr>
            <a:endParaRPr lang="nb-NO" sz="1100" dirty="0">
              <a:solidFill>
                <a:srgbClr val="002465"/>
              </a:solidFill>
              <a:latin typeface="Times New Roman"/>
              <a:cs typeface="Times New Roman"/>
            </a:endParaRPr>
          </a:p>
          <a:p>
            <a:endParaRPr lang="en-US" dirty="0"/>
          </a:p>
        </p:txBody>
      </p:sp>
    </p:spTree>
    <p:extLst>
      <p:ext uri="{BB962C8B-B14F-4D97-AF65-F5344CB8AC3E}">
        <p14:creationId xmlns:p14="http://schemas.microsoft.com/office/powerpoint/2010/main" val="2435287169"/>
      </p:ext>
    </p:extLst>
  </p:cSld>
  <p:clrMapOvr>
    <a:masterClrMapping/>
  </p:clrMapOvr>
</p:sld>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2CDF9CB2168DD499555A0068C998C02" ma:contentTypeVersion="26" ma:contentTypeDescription="Create a new document." ma:contentTypeScope="" ma:versionID="9642622dbc12eb9ccab1c65d056b20ba">
  <xsd:schema xmlns:xsd="http://www.w3.org/2001/XMLSchema" xmlns:xs="http://www.w3.org/2001/XMLSchema" xmlns:p="http://schemas.microsoft.com/office/2006/metadata/properties" xmlns:ns1="http://schemas.microsoft.com/sharepoint/v3" xmlns:ns2="2ffff9f9-5254-40ce-bb95-f2a491829c43" xmlns:ns3="038c7e17-91fd-4d34-bd58-6fb41fee61fc" targetNamespace="http://schemas.microsoft.com/office/2006/metadata/properties" ma:root="true" ma:fieldsID="6cdb2c2951e0a26c67b4ef83892a4e07" ns1:_="" ns2:_="" ns3:_="">
    <xsd:import namespace="http://schemas.microsoft.com/sharepoint/v3"/>
    <xsd:import namespace="2ffff9f9-5254-40ce-bb95-f2a491829c43"/>
    <xsd:import namespace="038c7e17-91fd-4d34-bd58-6fb41fee61fc"/>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LengthInSeconds" minOccurs="0"/>
                <xsd:element ref="ns3:SharedWithUsers" minOccurs="0"/>
                <xsd:element ref="ns3:SharedWithDetails" minOccurs="0"/>
                <xsd:element ref="ns2:MediaServiceObjectDetectorVersions" minOccurs="0"/>
                <xsd:element ref="ns2:MediaServiceSearchProperties" minOccurs="0"/>
                <xsd:element ref="ns2:lcf76f155ced4ddcb4097134ff3c332f" minOccurs="0"/>
                <xsd:element ref="ns3:TaxCatchAll" minOccurs="0"/>
                <xsd:element ref="ns2:MediaServiceDateTaken" minOccurs="0"/>
                <xsd:element ref="ns2:MediaServiceLocation" minOccurs="0"/>
                <xsd:element ref="ns2:Usortert" minOccurs="0"/>
                <xsd:element ref="ns2:Hva" minOccurs="0"/>
                <xsd:element ref="ns2:Sistoppdatert" minOccurs="0"/>
                <xsd:element ref="ns2:MediaServiceBillingMetadata"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30" nillable="true" ma:displayName="Unified Compliance Policy Properties" ma:hidden="true" ma:internalName="_ip_UnifiedCompliancePolicyProperties">
      <xsd:simpleType>
        <xsd:restriction base="dms:Note"/>
      </xsd:simpleType>
    </xsd:element>
    <xsd:element name="_ip_UnifiedCompliancePolicyUIAction" ma:index="31"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ffff9f9-5254-40ce-bb95-f2a491829c4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LengthInSeconds" ma:index="16" nillable="true" ma:displayName="MediaLengthInSeconds" ma:hidden="true" ma:internalName="MediaLengthInSeconds" ma:readOnly="true">
      <xsd:simpleType>
        <xsd:restriction base="dms:Unknown"/>
      </xsd:simpleType>
    </xsd:element>
    <xsd:element name="MediaServiceObjectDetectorVersions" ma:index="19" nillable="true" ma:displayName="MediaServiceObjectDetectorVersions" ma:hidden="true" ma:indexed="true" ma:internalName="MediaServiceObjectDetectorVersions" ma:readOnly="true">
      <xsd:simpleType>
        <xsd:restriction base="dms:Text"/>
      </xsd:simpleType>
    </xsd:element>
    <xsd:element name="MediaServiceSearchProperties" ma:index="20" nillable="true" ma:displayName="MediaServiceSearchProperties" ma:hidden="true" ma:internalName="MediaServiceSearchProperties" ma:readOnly="true">
      <xsd:simpleType>
        <xsd:restriction base="dms:Note"/>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be3d436-fbfd-41cc-af34-671200448db8" ma:termSetId="09814cd3-568e-fe90-9814-8d621ff8fb84" ma:anchorId="fba54fb3-c3e1-fe81-a776-ca4b69148c4d" ma:open="true" ma:isKeyword="false">
      <xsd:complexType>
        <xsd:sequence>
          <xsd:element ref="pc:Terms" minOccurs="0" maxOccurs="1"/>
        </xsd:sequence>
      </xsd:complexType>
    </xsd:element>
    <xsd:element name="MediaServiceDateTaken" ma:index="24" nillable="true" ma:displayName="MediaServiceDateTaken" ma:hidden="true" ma:indexed="true" ma:internalName="MediaServiceDateTaken" ma:readOnly="true">
      <xsd:simpleType>
        <xsd:restriction base="dms:Text"/>
      </xsd:simpleType>
    </xsd:element>
    <xsd:element name="MediaServiceLocation" ma:index="25" nillable="true" ma:displayName="Location" ma:indexed="true" ma:internalName="MediaServiceLocation" ma:readOnly="true">
      <xsd:simpleType>
        <xsd:restriction base="dms:Text"/>
      </xsd:simpleType>
    </xsd:element>
    <xsd:element name="Usortert" ma:index="26" nillable="true" ma:displayName="Usortert" ma:format="Dropdown" ma:internalName="Usortert">
      <xsd:simpleType>
        <xsd:restriction base="dms:Text">
          <xsd:maxLength value="255"/>
        </xsd:restriction>
      </xsd:simpleType>
    </xsd:element>
    <xsd:element name="Hva" ma:index="27" nillable="true" ma:displayName="Hva" ma:description="Hvor går lenken" ma:format="Dropdown" ma:internalName="Hva">
      <xsd:simpleType>
        <xsd:restriction base="dms:Text">
          <xsd:maxLength value="255"/>
        </xsd:restriction>
      </xsd:simpleType>
    </xsd:element>
    <xsd:element name="Sistoppdatert" ma:index="28" nillable="true" ma:displayName="Sist oppdatert" ma:description="Dato for siste oppdatering av dokument eller liste" ma:format="DateOnly" ma:internalName="Sistoppdatert">
      <xsd:simpleType>
        <xsd:restriction base="dms:DateTime"/>
      </xsd:simpleType>
    </xsd:element>
    <xsd:element name="MediaServiceBillingMetadata" ma:index="29"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38c7e17-91fd-4d34-bd58-6fb41fee61fc"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d064a6ed-8783-4cda-9449-de8a785a5d4a}" ma:internalName="TaxCatchAll" ma:showField="CatchAllData" ma:web="038c7e17-91fd-4d34-bd58-6fb41fee61f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Usortert xmlns="2ffff9f9-5254-40ce-bb95-f2a491829c43" xsi:nil="true"/>
    <lcf76f155ced4ddcb4097134ff3c332f xmlns="2ffff9f9-5254-40ce-bb95-f2a491829c43">
      <Terms xmlns="http://schemas.microsoft.com/office/infopath/2007/PartnerControls"/>
    </lcf76f155ced4ddcb4097134ff3c332f>
    <TaxCatchAll xmlns="038c7e17-91fd-4d34-bd58-6fb41fee61fc" xsi:nil="true"/>
    <Sistoppdatert xmlns="2ffff9f9-5254-40ce-bb95-f2a491829c43" xsi:nil="true"/>
    <Hva xmlns="2ffff9f9-5254-40ce-bb95-f2a491829c4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3868E1CC-C1A3-4EF7-9A07-52ED732AC0F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2ffff9f9-5254-40ce-bb95-f2a491829c43"/>
    <ds:schemaRef ds:uri="038c7e17-91fd-4d34-bd58-6fb41fee61f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F2570F8-0D8B-4A66-939F-09300DA23F73}">
  <ds:schemaRefs>
    <ds:schemaRef ds:uri="http://schemas.microsoft.com/sharepoint/v3/contenttype/forms"/>
  </ds:schemaRefs>
</ds:datastoreItem>
</file>

<file path=customXml/itemProps3.xml><?xml version="1.0" encoding="utf-8"?>
<ds:datastoreItem xmlns:ds="http://schemas.openxmlformats.org/officeDocument/2006/customXml" ds:itemID="{FE2BDBB8-98E1-4122-83E4-50B4ABBA07AD}">
  <ds:schemaRefs>
    <ds:schemaRef ds:uri="http://purl.org/dc/elements/1.1/"/>
    <ds:schemaRef ds:uri="http://schemas.microsoft.com/office/2006/metadata/properties"/>
    <ds:schemaRef ds:uri="http://www.w3.org/XML/1998/namespace"/>
    <ds:schemaRef ds:uri="http://purl.org/dc/terms/"/>
    <ds:schemaRef ds:uri="http://schemas.microsoft.com/office/infopath/2007/PartnerControls"/>
    <ds:schemaRef ds:uri="http://purl.org/dc/dcmitype/"/>
    <ds:schemaRef ds:uri="http://schemas.microsoft.com/office/2006/documentManagement/types"/>
    <ds:schemaRef ds:uri="http://schemas.openxmlformats.org/package/2006/metadata/core-properties"/>
    <ds:schemaRef ds:uri="038c7e17-91fd-4d34-bd58-6fb41fee61fc"/>
    <ds:schemaRef ds:uri="2ffff9f9-5254-40ce-bb95-f2a491829c43"/>
    <ds:schemaRef ds:uri="http://schemas.microsoft.com/sharepoint/v3"/>
  </ds:schemaRefs>
</ds:datastoreItem>
</file>

<file path=docProps/app.xml><?xml version="1.0" encoding="utf-8"?>
<Properties xmlns="http://schemas.openxmlformats.org/officeDocument/2006/extended-properties" xmlns:vt="http://schemas.openxmlformats.org/officeDocument/2006/docPropsVTypes">
  <TotalTime>150</TotalTime>
  <Words>629</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Brukte skrifter</vt:lpstr>
      </vt:variant>
      <vt:variant>
        <vt:i4>6</vt:i4>
      </vt:variant>
      <vt:variant>
        <vt:lpstr>Tema</vt:lpstr>
      </vt:variant>
      <vt:variant>
        <vt:i4>1</vt:i4>
      </vt:variant>
      <vt:variant>
        <vt:lpstr>Lysbildetitler</vt:lpstr>
      </vt:variant>
      <vt:variant>
        <vt:i4>12</vt:i4>
      </vt:variant>
    </vt:vector>
  </HeadingPairs>
  <TitlesOfParts>
    <vt:vector size="19" baseType="lpstr">
      <vt:lpstr>Aptos</vt:lpstr>
      <vt:lpstr>Aptos Display</vt:lpstr>
      <vt:lpstr>Arial</vt:lpstr>
      <vt:lpstr>Calibri</vt:lpstr>
      <vt:lpstr>Segoe UI</vt:lpstr>
      <vt:lpstr>Times New Roman</vt:lpstr>
      <vt:lpstr>Office-tema</vt:lpstr>
      <vt:lpstr>Kartlegging og oppfølging</vt:lpstr>
      <vt:lpstr>Hvorfor er kartlegging viktig?</vt:lpstr>
      <vt:lpstr>Hvem er barn som pårørende</vt:lpstr>
      <vt:lpstr>Hva er barnets beste?</vt:lpstr>
      <vt:lpstr>Hva er vårt ansvar?</vt:lpstr>
      <vt:lpstr>Hvordan avklare barnets situasjon og behov?</vt:lpstr>
      <vt:lpstr>Samtale med barnet</vt:lpstr>
      <vt:lpstr>Oppfølging I kommunen</vt:lpstr>
      <vt:lpstr>Når barn opplever dødsfall i familien</vt:lpstr>
      <vt:lpstr>Refleksjon</vt:lpstr>
      <vt:lpstr>Forslag til bilder i presentasjonen</vt:lpstr>
      <vt:lpstr>Referanser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Mary-Ann Esperaas</cp:lastModifiedBy>
  <cp:revision>419</cp:revision>
  <dcterms:created xsi:type="dcterms:W3CDTF">2026-09-22T09:20:59Z</dcterms:created>
  <dcterms:modified xsi:type="dcterms:W3CDTF">2026-09-25T08:49:00Z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0x010100F2CDF9CB2168DD499555A0068C998C02</vt:lpwstr>
  </property>
  <property fmtid="{D5CDD505-2E9C-101B-9397-08002B2CF9AE}" pid="3" name="MediaServiceImageTags">
    <vt:lpwstr/>
  </property>
</Properties>
</file>