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475" r:id="rId5"/>
    <p:sldId id="502" r:id="rId6"/>
    <p:sldId id="478" r:id="rId7"/>
    <p:sldId id="500" r:id="rId8"/>
    <p:sldId id="497" r:id="rId9"/>
    <p:sldId id="495" r:id="rId10"/>
    <p:sldId id="483" r:id="rId11"/>
    <p:sldId id="501" r:id="rId12"/>
    <p:sldId id="480" r:id="rId13"/>
    <p:sldId id="485" r:id="rId14"/>
    <p:sldId id="492" r:id="rId15"/>
    <p:sldId id="487" r:id="rId16"/>
    <p:sldId id="493" r:id="rId17"/>
    <p:sldId id="491" r:id="rId18"/>
  </p:sldIdLst>
  <p:sldSz cx="12192000" cy="6858000"/>
  <p:notesSz cx="6669088" cy="97536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C2264A5C-59E0-47FD-B258-F7D516A9485C}">
          <p14:sldIdLst>
            <p14:sldId id="475"/>
            <p14:sldId id="502"/>
            <p14:sldId id="478"/>
            <p14:sldId id="500"/>
            <p14:sldId id="497"/>
            <p14:sldId id="495"/>
            <p14:sldId id="483"/>
            <p14:sldId id="501"/>
            <p14:sldId id="480"/>
            <p14:sldId id="485"/>
            <p14:sldId id="492"/>
            <p14:sldId id="487"/>
            <p14:sldId id="493"/>
            <p14:sldId id="4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DA"/>
    <a:srgbClr val="FFE1D2"/>
    <a:srgbClr val="E7D1EB"/>
    <a:srgbClr val="CCF3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680EC4-5FC6-F251-3C37-55FB0C603B04}" v="14" dt="2026-09-25T11:03:51.286"/>
    <p1510:client id="{FA7A0EE4-6603-C364-E1F1-19489D03A861}" v="64" dt="2026-09-24T11:49:30.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rik Urdal" userId="S::eirur1@sshf.no::e5a44904-b78e-462b-b5aa-2efa1087569d" providerId="AD" clId="Web-{9F680EC4-5FC6-F251-3C37-55FB0C603B04}"/>
    <pc:docChg chg="modSld">
      <pc:chgData name="Eirik Urdal" userId="S::eirur1@sshf.no::e5a44904-b78e-462b-b5aa-2efa1087569d" providerId="AD" clId="Web-{9F680EC4-5FC6-F251-3C37-55FB0C603B04}" dt="2026-09-25T11:03:50.614" v="12" actId="20577"/>
      <pc:docMkLst>
        <pc:docMk/>
      </pc:docMkLst>
      <pc:sldChg chg="modSp">
        <pc:chgData name="Eirik Urdal" userId="S::eirur1@sshf.no::e5a44904-b78e-462b-b5aa-2efa1087569d" providerId="AD" clId="Web-{9F680EC4-5FC6-F251-3C37-55FB0C603B04}" dt="2026-09-25T11:03:30.364" v="9" actId="1076"/>
        <pc:sldMkLst>
          <pc:docMk/>
          <pc:sldMk cId="3963222395" sldId="485"/>
        </pc:sldMkLst>
        <pc:spChg chg="mod">
          <ac:chgData name="Eirik Urdal" userId="S::eirur1@sshf.no::e5a44904-b78e-462b-b5aa-2efa1087569d" providerId="AD" clId="Web-{9F680EC4-5FC6-F251-3C37-55FB0C603B04}" dt="2026-09-25T11:03:30.364" v="9" actId="1076"/>
          <ac:spMkLst>
            <pc:docMk/>
            <pc:sldMk cId="3963222395" sldId="485"/>
            <ac:spMk id="2" creationId="{540DDB58-2709-435F-2B23-6E958CA258A0}"/>
          </ac:spMkLst>
        </pc:spChg>
        <pc:picChg chg="mod modCrop">
          <ac:chgData name="Eirik Urdal" userId="S::eirur1@sshf.no::e5a44904-b78e-462b-b5aa-2efa1087569d" providerId="AD" clId="Web-{9F680EC4-5FC6-F251-3C37-55FB0C603B04}" dt="2026-09-25T11:03:22.677" v="8" actId="1076"/>
          <ac:picMkLst>
            <pc:docMk/>
            <pc:sldMk cId="3963222395" sldId="485"/>
            <ac:picMk id="5" creationId="{CA189CE4-AD5B-50E1-0365-DC4872DC766E}"/>
          </ac:picMkLst>
        </pc:picChg>
      </pc:sldChg>
      <pc:sldChg chg="modSp">
        <pc:chgData name="Eirik Urdal" userId="S::eirur1@sshf.no::e5a44904-b78e-462b-b5aa-2efa1087569d" providerId="AD" clId="Web-{9F680EC4-5FC6-F251-3C37-55FB0C603B04}" dt="2026-09-25T11:03:50.614" v="12" actId="20577"/>
        <pc:sldMkLst>
          <pc:docMk/>
          <pc:sldMk cId="849737424" sldId="492"/>
        </pc:sldMkLst>
        <pc:spChg chg="mod">
          <ac:chgData name="Eirik Urdal" userId="S::eirur1@sshf.no::e5a44904-b78e-462b-b5aa-2efa1087569d" providerId="AD" clId="Web-{9F680EC4-5FC6-F251-3C37-55FB0C603B04}" dt="2026-09-25T11:03:50.614" v="12" actId="20577"/>
          <ac:spMkLst>
            <pc:docMk/>
            <pc:sldMk cId="849737424" sldId="492"/>
            <ac:spMk id="3" creationId="{689330ED-0078-1471-2EE8-91197679B1FC}"/>
          </ac:spMkLst>
        </pc:spChg>
      </pc:sldChg>
      <pc:sldChg chg="modSp">
        <pc:chgData name="Eirik Urdal" userId="S::eirur1@sshf.no::e5a44904-b78e-462b-b5aa-2efa1087569d" providerId="AD" clId="Web-{9F680EC4-5FC6-F251-3C37-55FB0C603B04}" dt="2026-09-25T11:02:24.785" v="2" actId="14100"/>
        <pc:sldMkLst>
          <pc:docMk/>
          <pc:sldMk cId="915033374" sldId="502"/>
        </pc:sldMkLst>
        <pc:spChg chg="mod">
          <ac:chgData name="Eirik Urdal" userId="S::eirur1@sshf.no::e5a44904-b78e-462b-b5aa-2efa1087569d" providerId="AD" clId="Web-{9F680EC4-5FC6-F251-3C37-55FB0C603B04}" dt="2026-09-25T11:02:24.785" v="2" actId="14100"/>
          <ac:spMkLst>
            <pc:docMk/>
            <pc:sldMk cId="915033374" sldId="502"/>
            <ac:spMk id="3" creationId="{091A5FE9-6C72-BEBA-9D9E-B2B9B690C136}"/>
          </ac:spMkLst>
        </pc:spChg>
      </pc:sldChg>
    </pc:docChg>
  </pc:docChgLst>
  <pc:docChgLst>
    <pc:chgData name="Elisabeth Rø" userId="S::elilun@sshf.no::dcbf2233-9c80-40a9-9ab0-53fbc9df1ce7" providerId="AD" clId="Web-{FA7A0EE4-6603-C364-E1F1-19489D03A861}"/>
    <pc:docChg chg="modSld">
      <pc:chgData name="Elisabeth Rø" userId="S::elilun@sshf.no::dcbf2233-9c80-40a9-9ab0-53fbc9df1ce7" providerId="AD" clId="Web-{FA7A0EE4-6603-C364-E1F1-19489D03A861}" dt="2026-09-24T11:49:30.917" v="65" actId="14100"/>
      <pc:docMkLst>
        <pc:docMk/>
      </pc:docMkLst>
      <pc:sldChg chg="modSp">
        <pc:chgData name="Elisabeth Rø" userId="S::elilun@sshf.no::dcbf2233-9c80-40a9-9ab0-53fbc9df1ce7" providerId="AD" clId="Web-{FA7A0EE4-6603-C364-E1F1-19489D03A861}" dt="2026-09-24T11:46:05.636" v="58" actId="20577"/>
        <pc:sldMkLst>
          <pc:docMk/>
          <pc:sldMk cId="1202332995" sldId="480"/>
        </pc:sldMkLst>
        <pc:spChg chg="mod">
          <ac:chgData name="Elisabeth Rø" userId="S::elilun@sshf.no::dcbf2233-9c80-40a9-9ab0-53fbc9df1ce7" providerId="AD" clId="Web-{FA7A0EE4-6603-C364-E1F1-19489D03A861}" dt="2026-09-24T11:46:05.636" v="58" actId="20577"/>
          <ac:spMkLst>
            <pc:docMk/>
            <pc:sldMk cId="1202332995" sldId="480"/>
            <ac:spMk id="3" creationId="{6C236A0F-D7A4-E79A-E5D2-91410FD33B91}"/>
          </ac:spMkLst>
        </pc:spChg>
      </pc:sldChg>
      <pc:sldChg chg="modNotes">
        <pc:chgData name="Elisabeth Rø" userId="S::elilun@sshf.no::dcbf2233-9c80-40a9-9ab0-53fbc9df1ce7" providerId="AD" clId="Web-{FA7A0EE4-6603-C364-E1F1-19489D03A861}" dt="2026-09-24T11:46:23.855" v="59"/>
        <pc:sldMkLst>
          <pc:docMk/>
          <pc:sldMk cId="849737424" sldId="492"/>
        </pc:sldMkLst>
      </pc:sldChg>
      <pc:sldChg chg="modSp">
        <pc:chgData name="Elisabeth Rø" userId="S::elilun@sshf.no::dcbf2233-9c80-40a9-9ab0-53fbc9df1ce7" providerId="AD" clId="Web-{FA7A0EE4-6603-C364-E1F1-19489D03A861}" dt="2026-09-24T11:49:30.917" v="65" actId="14100"/>
        <pc:sldMkLst>
          <pc:docMk/>
          <pc:sldMk cId="502222321" sldId="493"/>
        </pc:sldMkLst>
        <pc:spChg chg="mod">
          <ac:chgData name="Elisabeth Rø" userId="S::elilun@sshf.no::dcbf2233-9c80-40a9-9ab0-53fbc9df1ce7" providerId="AD" clId="Web-{FA7A0EE4-6603-C364-E1F1-19489D03A861}" dt="2026-09-24T11:49:30.917" v="65" actId="14100"/>
          <ac:spMkLst>
            <pc:docMk/>
            <pc:sldMk cId="502222321" sldId="493"/>
            <ac:spMk id="3" creationId="{675777B2-5115-8F23-8057-83B2B290893A}"/>
          </ac:spMkLst>
        </pc:spChg>
      </pc:sldChg>
      <pc:sldChg chg="modSp">
        <pc:chgData name="Elisabeth Rø" userId="S::elilun@sshf.no::dcbf2233-9c80-40a9-9ab0-53fbc9df1ce7" providerId="AD" clId="Web-{FA7A0EE4-6603-C364-E1F1-19489D03A861}" dt="2026-09-24T11:45:03.871" v="52" actId="20577"/>
        <pc:sldMkLst>
          <pc:docMk/>
          <pc:sldMk cId="700113791" sldId="497"/>
        </pc:sldMkLst>
        <pc:spChg chg="mod">
          <ac:chgData name="Elisabeth Rø" userId="S::elilun@sshf.no::dcbf2233-9c80-40a9-9ab0-53fbc9df1ce7" providerId="AD" clId="Web-{FA7A0EE4-6603-C364-E1F1-19489D03A861}" dt="2026-09-24T11:45:03.871" v="52" actId="20577"/>
          <ac:spMkLst>
            <pc:docMk/>
            <pc:sldMk cId="700113791" sldId="497"/>
            <ac:spMk id="3" creationId="{10517DAD-BDF1-B4EB-FB57-5C669B09D0AB}"/>
          </ac:spMkLst>
        </pc:spChg>
      </pc:sldChg>
      <pc:sldChg chg="modNotes">
        <pc:chgData name="Elisabeth Rø" userId="S::elilun@sshf.no::dcbf2233-9c80-40a9-9ab0-53fbc9df1ce7" providerId="AD" clId="Web-{FA7A0EE4-6603-C364-E1F1-19489D03A861}" dt="2026-09-24T11:39:34.965" v="7"/>
        <pc:sldMkLst>
          <pc:docMk/>
          <pc:sldMk cId="3909996655" sldId="500"/>
        </pc:sldMkLst>
      </pc:sldChg>
      <pc:sldChg chg="modSp">
        <pc:chgData name="Elisabeth Rø" userId="S::elilun@sshf.no::dcbf2233-9c80-40a9-9ab0-53fbc9df1ce7" providerId="AD" clId="Web-{FA7A0EE4-6603-C364-E1F1-19489D03A861}" dt="2026-09-24T11:39:25.371" v="6" actId="20577"/>
        <pc:sldMkLst>
          <pc:docMk/>
          <pc:sldMk cId="915033374" sldId="502"/>
        </pc:sldMkLst>
        <pc:spChg chg="mod">
          <ac:chgData name="Elisabeth Rø" userId="S::elilun@sshf.no::dcbf2233-9c80-40a9-9ab0-53fbc9df1ce7" providerId="AD" clId="Web-{FA7A0EE4-6603-C364-E1F1-19489D03A861}" dt="2026-09-24T11:39:25.371" v="6" actId="20577"/>
          <ac:spMkLst>
            <pc:docMk/>
            <pc:sldMk cId="915033374" sldId="502"/>
            <ac:spMk id="3" creationId="{091A5FE9-6C72-BEBA-9D9E-B2B9B690C136}"/>
          </ac:spMkLst>
        </pc:spChg>
      </pc:sldChg>
    </pc:docChg>
  </pc:docChgLst>
  <pc:docChgLst>
    <pc:chgData name="Elisabeth Rø" userId="S::elilun@sshf.no::dcbf2233-9c80-40a9-9ab0-53fbc9df1ce7" providerId="AD" clId="Web-{E90C9E7C-F767-785E-1894-B0EFA192FE4F}"/>
    <pc:docChg chg="addSld delSld modSld sldOrd modSection">
      <pc:chgData name="Elisabeth Rø" userId="S::elilun@sshf.no::dcbf2233-9c80-40a9-9ab0-53fbc9df1ce7" providerId="AD" clId="Web-{E90C9E7C-F767-785E-1894-B0EFA192FE4F}" dt="2026-09-07T12:41:26.484" v="673"/>
      <pc:docMkLst>
        <pc:docMk/>
      </pc:docMkLst>
      <pc:sldChg chg="modNotes">
        <pc:chgData name="Elisabeth Rø" userId="S::elilun@sshf.no::dcbf2233-9c80-40a9-9ab0-53fbc9df1ce7" providerId="AD" clId="Web-{E90C9E7C-F767-785E-1894-B0EFA192FE4F}" dt="2026-09-07T11:24:55.857" v="51"/>
        <pc:sldMkLst>
          <pc:docMk/>
          <pc:sldMk cId="1646444995" sldId="475"/>
        </pc:sldMkLst>
      </pc:sldChg>
      <pc:sldChg chg="modSp modNotes">
        <pc:chgData name="Elisabeth Rø" userId="S::elilun@sshf.no::dcbf2233-9c80-40a9-9ab0-53fbc9df1ce7" providerId="AD" clId="Web-{E90C9E7C-F767-785E-1894-B0EFA192FE4F}" dt="2026-09-07T11:48:26.733" v="367" actId="20577"/>
        <pc:sldMkLst>
          <pc:docMk/>
          <pc:sldMk cId="840749051" sldId="478"/>
        </pc:sldMkLst>
        <pc:spChg chg="mod">
          <ac:chgData name="Elisabeth Rø" userId="S::elilun@sshf.no::dcbf2233-9c80-40a9-9ab0-53fbc9df1ce7" providerId="AD" clId="Web-{E90C9E7C-F767-785E-1894-B0EFA192FE4F}" dt="2026-09-07T11:48:26.733" v="367" actId="20577"/>
          <ac:spMkLst>
            <pc:docMk/>
            <pc:sldMk cId="840749051" sldId="478"/>
            <ac:spMk id="3" creationId="{0C3CCDD8-8E03-B0D5-4083-415A69ACF820}"/>
          </ac:spMkLst>
        </pc:spChg>
      </pc:sldChg>
      <pc:sldChg chg="modNotes">
        <pc:chgData name="Elisabeth Rø" userId="S::elilun@sshf.no::dcbf2233-9c80-40a9-9ab0-53fbc9df1ce7" providerId="AD" clId="Web-{E90C9E7C-F767-785E-1894-B0EFA192FE4F}" dt="2026-09-07T12:14:36.827" v="650"/>
        <pc:sldMkLst>
          <pc:docMk/>
          <pc:sldMk cId="1202332995" sldId="480"/>
        </pc:sldMkLst>
      </pc:sldChg>
      <pc:sldChg chg="modNotes">
        <pc:chgData name="Elisabeth Rø" userId="S::elilun@sshf.no::dcbf2233-9c80-40a9-9ab0-53fbc9df1ce7" providerId="AD" clId="Web-{E90C9E7C-F767-785E-1894-B0EFA192FE4F}" dt="2026-09-07T12:20:01.734" v="670"/>
        <pc:sldMkLst>
          <pc:docMk/>
          <pc:sldMk cId="4252208448" sldId="483"/>
        </pc:sldMkLst>
      </pc:sldChg>
      <pc:sldChg chg="modSp">
        <pc:chgData name="Elisabeth Rø" userId="S::elilun@sshf.no::dcbf2233-9c80-40a9-9ab0-53fbc9df1ce7" providerId="AD" clId="Web-{E90C9E7C-F767-785E-1894-B0EFA192FE4F}" dt="2026-09-07T12:14:56.405" v="654" actId="1076"/>
        <pc:sldMkLst>
          <pc:docMk/>
          <pc:sldMk cId="3963222395" sldId="485"/>
        </pc:sldMkLst>
        <pc:spChg chg="mod">
          <ac:chgData name="Elisabeth Rø" userId="S::elilun@sshf.no::dcbf2233-9c80-40a9-9ab0-53fbc9df1ce7" providerId="AD" clId="Web-{E90C9E7C-F767-785E-1894-B0EFA192FE4F}" dt="2026-09-07T12:14:45.999" v="651" actId="20577"/>
          <ac:spMkLst>
            <pc:docMk/>
            <pc:sldMk cId="3963222395" sldId="485"/>
            <ac:spMk id="3" creationId="{7389A0B9-E082-183D-3A78-B2FCDFC24BBE}"/>
          </ac:spMkLst>
        </pc:spChg>
        <pc:picChg chg="mod">
          <ac:chgData name="Elisabeth Rø" userId="S::elilun@sshf.no::dcbf2233-9c80-40a9-9ab0-53fbc9df1ce7" providerId="AD" clId="Web-{E90C9E7C-F767-785E-1894-B0EFA192FE4F}" dt="2026-09-07T12:14:56.405" v="654" actId="1076"/>
          <ac:picMkLst>
            <pc:docMk/>
            <pc:sldMk cId="3963222395" sldId="485"/>
            <ac:picMk id="5" creationId="{CA189CE4-AD5B-50E1-0365-DC4872DC766E}"/>
          </ac:picMkLst>
        </pc:picChg>
      </pc:sldChg>
      <pc:sldChg chg="modSp modNotes">
        <pc:chgData name="Elisabeth Rø" userId="S::elilun@sshf.no::dcbf2233-9c80-40a9-9ab0-53fbc9df1ce7" providerId="AD" clId="Web-{E90C9E7C-F767-785E-1894-B0EFA192FE4F}" dt="2026-09-07T12:12:20.187" v="636" actId="20577"/>
        <pc:sldMkLst>
          <pc:docMk/>
          <pc:sldMk cId="3187684917" sldId="495"/>
        </pc:sldMkLst>
        <pc:spChg chg="mod">
          <ac:chgData name="Elisabeth Rø" userId="S::elilun@sshf.no::dcbf2233-9c80-40a9-9ab0-53fbc9df1ce7" providerId="AD" clId="Web-{E90C9E7C-F767-785E-1894-B0EFA192FE4F}" dt="2026-09-07T11:53:24.311" v="405" actId="20577"/>
          <ac:spMkLst>
            <pc:docMk/>
            <pc:sldMk cId="3187684917" sldId="495"/>
            <ac:spMk id="2" creationId="{4CDED117-58D9-20C7-1FD4-292984665B28}"/>
          </ac:spMkLst>
        </pc:spChg>
        <pc:spChg chg="mod">
          <ac:chgData name="Elisabeth Rø" userId="S::elilun@sshf.no::dcbf2233-9c80-40a9-9ab0-53fbc9df1ce7" providerId="AD" clId="Web-{E90C9E7C-F767-785E-1894-B0EFA192FE4F}" dt="2026-09-07T12:12:20.187" v="636" actId="20577"/>
          <ac:spMkLst>
            <pc:docMk/>
            <pc:sldMk cId="3187684917" sldId="495"/>
            <ac:spMk id="3" creationId="{87060452-D325-356D-B042-862A2BDD6F66}"/>
          </ac:spMkLst>
        </pc:spChg>
      </pc:sldChg>
      <pc:sldChg chg="addSp delSp modSp modNotes">
        <pc:chgData name="Elisabeth Rø" userId="S::elilun@sshf.no::dcbf2233-9c80-40a9-9ab0-53fbc9df1ce7" providerId="AD" clId="Web-{E90C9E7C-F767-785E-1894-B0EFA192FE4F}" dt="2026-09-07T11:44:47.311" v="338" actId="20577"/>
        <pc:sldMkLst>
          <pc:docMk/>
          <pc:sldMk cId="700113791" sldId="497"/>
        </pc:sldMkLst>
        <pc:spChg chg="mod">
          <ac:chgData name="Elisabeth Rø" userId="S::elilun@sshf.no::dcbf2233-9c80-40a9-9ab0-53fbc9df1ce7" providerId="AD" clId="Web-{E90C9E7C-F767-785E-1894-B0EFA192FE4F}" dt="2026-09-07T11:44:47.311" v="338" actId="20577"/>
          <ac:spMkLst>
            <pc:docMk/>
            <pc:sldMk cId="700113791" sldId="497"/>
            <ac:spMk id="3" creationId="{10517DAD-BDF1-B4EB-FB57-5C669B09D0AB}"/>
          </ac:spMkLst>
        </pc:spChg>
      </pc:sldChg>
    </pc:docChg>
  </pc:docChgLst>
  <pc:docChgLst>
    <pc:chgData name="Elisabeth Rø" userId="S::elilun@sshf.no::dcbf2233-9c80-40a9-9ab0-53fbc9df1ce7" providerId="AD" clId="Web-{B38EBD37-2419-D94F-76D9-2F23BCAE430B}"/>
    <pc:docChg chg="modSld">
      <pc:chgData name="Elisabeth Rø" userId="S::elilun@sshf.no::dcbf2233-9c80-40a9-9ab0-53fbc9df1ce7" providerId="AD" clId="Web-{B38EBD37-2419-D94F-76D9-2F23BCAE430B}" dt="2026-09-24T08:00:56.800" v="8" actId="20577"/>
      <pc:docMkLst>
        <pc:docMk/>
      </pc:docMkLst>
      <pc:sldChg chg="modSp">
        <pc:chgData name="Elisabeth Rø" userId="S::elilun@sshf.no::dcbf2233-9c80-40a9-9ab0-53fbc9df1ce7" providerId="AD" clId="Web-{B38EBD37-2419-D94F-76D9-2F23BCAE430B}" dt="2026-09-24T08:00:56.800" v="8" actId="20577"/>
        <pc:sldMkLst>
          <pc:docMk/>
          <pc:sldMk cId="1646444995" sldId="475"/>
        </pc:sldMkLst>
        <pc:spChg chg="mod">
          <ac:chgData name="Elisabeth Rø" userId="S::elilun@sshf.no::dcbf2233-9c80-40a9-9ab0-53fbc9df1ce7" providerId="AD" clId="Web-{B38EBD37-2419-D94F-76D9-2F23BCAE430B}" dt="2026-09-24T08:00:56.800" v="8" actId="20577"/>
          <ac:spMkLst>
            <pc:docMk/>
            <pc:sldMk cId="1646444995" sldId="475"/>
            <ac:spMk id="3" creationId="{8B8ADA79-FC03-81E3-F700-1942F15AF3A8}"/>
          </ac:spMkLst>
        </pc:spChg>
      </pc:sldChg>
    </pc:docChg>
  </pc:docChgLst>
  <pc:docChgLst>
    <pc:chgData name="Mary-Ann Esperaas" userId="3d818b9d-c070-409e-8482-e176f2bfd2a2" providerId="ADAL" clId="{D9708616-DFD2-41A4-A9F4-84D78F09A32F}"/>
    <pc:docChg chg="modSld">
      <pc:chgData name="Mary-Ann Esperaas" userId="3d818b9d-c070-409e-8482-e176f2bfd2a2" providerId="ADAL" clId="{D9708616-DFD2-41A4-A9F4-84D78F09A32F}" dt="2026-09-25T08:43:17.705" v="20" actId="20577"/>
      <pc:docMkLst>
        <pc:docMk/>
      </pc:docMkLst>
      <pc:sldChg chg="modSp mod">
        <pc:chgData name="Mary-Ann Esperaas" userId="3d818b9d-c070-409e-8482-e176f2bfd2a2" providerId="ADAL" clId="{D9708616-DFD2-41A4-A9F4-84D78F09A32F}" dt="2026-09-25T08:39:55.331" v="0" actId="20577"/>
        <pc:sldMkLst>
          <pc:docMk/>
          <pc:sldMk cId="1646444995" sldId="475"/>
        </pc:sldMkLst>
        <pc:spChg chg="mod">
          <ac:chgData name="Mary-Ann Esperaas" userId="3d818b9d-c070-409e-8482-e176f2bfd2a2" providerId="ADAL" clId="{D9708616-DFD2-41A4-A9F4-84D78F09A32F}" dt="2026-09-25T08:39:55.331" v="0" actId="20577"/>
          <ac:spMkLst>
            <pc:docMk/>
            <pc:sldMk cId="1646444995" sldId="475"/>
            <ac:spMk id="3" creationId="{8B8ADA79-FC03-81E3-F700-1942F15AF3A8}"/>
          </ac:spMkLst>
        </pc:spChg>
      </pc:sldChg>
      <pc:sldChg chg="modSp mod">
        <pc:chgData name="Mary-Ann Esperaas" userId="3d818b9d-c070-409e-8482-e176f2bfd2a2" providerId="ADAL" clId="{D9708616-DFD2-41A4-A9F4-84D78F09A32F}" dt="2026-09-25T08:42:40.011" v="17" actId="20577"/>
        <pc:sldMkLst>
          <pc:docMk/>
          <pc:sldMk cId="3187684917" sldId="495"/>
        </pc:sldMkLst>
        <pc:spChg chg="mod">
          <ac:chgData name="Mary-Ann Esperaas" userId="3d818b9d-c070-409e-8482-e176f2bfd2a2" providerId="ADAL" clId="{D9708616-DFD2-41A4-A9F4-84D78F09A32F}" dt="2026-09-25T08:42:40.011" v="17" actId="20577"/>
          <ac:spMkLst>
            <pc:docMk/>
            <pc:sldMk cId="3187684917" sldId="495"/>
            <ac:spMk id="3" creationId="{87060452-D325-356D-B042-862A2BDD6F66}"/>
          </ac:spMkLst>
        </pc:spChg>
      </pc:sldChg>
      <pc:sldChg chg="modSp mod">
        <pc:chgData name="Mary-Ann Esperaas" userId="3d818b9d-c070-409e-8482-e176f2bfd2a2" providerId="ADAL" clId="{D9708616-DFD2-41A4-A9F4-84D78F09A32F}" dt="2026-09-25T08:42:10.759" v="14" actId="13926"/>
        <pc:sldMkLst>
          <pc:docMk/>
          <pc:sldMk cId="700113791" sldId="497"/>
        </pc:sldMkLst>
        <pc:spChg chg="mod">
          <ac:chgData name="Mary-Ann Esperaas" userId="3d818b9d-c070-409e-8482-e176f2bfd2a2" providerId="ADAL" clId="{D9708616-DFD2-41A4-A9F4-84D78F09A32F}" dt="2026-09-25T08:42:10.759" v="14" actId="13926"/>
          <ac:spMkLst>
            <pc:docMk/>
            <pc:sldMk cId="700113791" sldId="497"/>
            <ac:spMk id="3" creationId="{10517DAD-BDF1-B4EB-FB57-5C669B09D0AB}"/>
          </ac:spMkLst>
        </pc:spChg>
      </pc:sldChg>
      <pc:sldChg chg="modSp mod">
        <pc:chgData name="Mary-Ann Esperaas" userId="3d818b9d-c070-409e-8482-e176f2bfd2a2" providerId="ADAL" clId="{D9708616-DFD2-41A4-A9F4-84D78F09A32F}" dt="2026-09-25T08:41:12.313" v="13" actId="2711"/>
        <pc:sldMkLst>
          <pc:docMk/>
          <pc:sldMk cId="3909996655" sldId="500"/>
        </pc:sldMkLst>
        <pc:spChg chg="mod">
          <ac:chgData name="Mary-Ann Esperaas" userId="3d818b9d-c070-409e-8482-e176f2bfd2a2" providerId="ADAL" clId="{D9708616-DFD2-41A4-A9F4-84D78F09A32F}" dt="2026-09-25T08:41:12.313" v="13" actId="2711"/>
          <ac:spMkLst>
            <pc:docMk/>
            <pc:sldMk cId="3909996655" sldId="500"/>
            <ac:spMk id="3" creationId="{2927689B-EAAA-9D07-1CB2-F36200E788A1}"/>
          </ac:spMkLst>
        </pc:spChg>
      </pc:sldChg>
      <pc:sldChg chg="modSp mod">
        <pc:chgData name="Mary-Ann Esperaas" userId="3d818b9d-c070-409e-8482-e176f2bfd2a2" providerId="ADAL" clId="{D9708616-DFD2-41A4-A9F4-84D78F09A32F}" dt="2026-09-25T08:43:17.705" v="20" actId="20577"/>
        <pc:sldMkLst>
          <pc:docMk/>
          <pc:sldMk cId="1340290517" sldId="501"/>
        </pc:sldMkLst>
        <pc:spChg chg="mod">
          <ac:chgData name="Mary-Ann Esperaas" userId="3d818b9d-c070-409e-8482-e176f2bfd2a2" providerId="ADAL" clId="{D9708616-DFD2-41A4-A9F4-84D78F09A32F}" dt="2026-09-25T08:43:17.705" v="20" actId="20577"/>
          <ac:spMkLst>
            <pc:docMk/>
            <pc:sldMk cId="1340290517" sldId="501"/>
            <ac:spMk id="3" creationId="{FE7371E9-ECD8-B145-012F-568C8DBE8EA7}"/>
          </ac:spMkLst>
        </pc:spChg>
      </pc:sldChg>
      <pc:sldChg chg="modSp mod">
        <pc:chgData name="Mary-Ann Esperaas" userId="3d818b9d-c070-409e-8482-e176f2bfd2a2" providerId="ADAL" clId="{D9708616-DFD2-41A4-A9F4-84D78F09A32F}" dt="2026-09-25T08:40:24.851" v="12" actId="20577"/>
        <pc:sldMkLst>
          <pc:docMk/>
          <pc:sldMk cId="915033374" sldId="502"/>
        </pc:sldMkLst>
        <pc:spChg chg="mod">
          <ac:chgData name="Mary-Ann Esperaas" userId="3d818b9d-c070-409e-8482-e176f2bfd2a2" providerId="ADAL" clId="{D9708616-DFD2-41A4-A9F4-84D78F09A32F}" dt="2026-09-25T08:40:24.851" v="12" actId="20577"/>
          <ac:spMkLst>
            <pc:docMk/>
            <pc:sldMk cId="915033374" sldId="502"/>
            <ac:spMk id="3" creationId="{091A5FE9-6C72-BEBA-9D9E-B2B9B690C136}"/>
          </ac:spMkLst>
        </pc:spChg>
      </pc:sldChg>
    </pc:docChg>
  </pc:docChgLst>
  <pc:docChgLst>
    <pc:chgData name="Elisabeth Rø" userId="S::elilun@sshf.no::dcbf2233-9c80-40a9-9ab0-53fbc9df1ce7" providerId="AD" clId="Web-{16CF1A8A-CA02-88C7-D126-50D242DFB4B7}"/>
    <pc:docChg chg="addSld delSld modSld modSection">
      <pc:chgData name="Elisabeth Rø" userId="S::elilun@sshf.no::dcbf2233-9c80-40a9-9ab0-53fbc9df1ce7" providerId="AD" clId="Web-{16CF1A8A-CA02-88C7-D126-50D242DFB4B7}" dt="2026-09-22T08:22:10.651" v="769" actId="20577"/>
      <pc:docMkLst>
        <pc:docMk/>
      </pc:docMkLst>
      <pc:sldChg chg="modSp">
        <pc:chgData name="Elisabeth Rø" userId="S::elilun@sshf.no::dcbf2233-9c80-40a9-9ab0-53fbc9df1ce7" providerId="AD" clId="Web-{16CF1A8A-CA02-88C7-D126-50D242DFB4B7}" dt="2026-09-22T08:18:46.433" v="719" actId="20577"/>
        <pc:sldMkLst>
          <pc:docMk/>
          <pc:sldMk cId="1646444995" sldId="475"/>
        </pc:sldMkLst>
        <pc:spChg chg="mod">
          <ac:chgData name="Elisabeth Rø" userId="S::elilun@sshf.no::dcbf2233-9c80-40a9-9ab0-53fbc9df1ce7" providerId="AD" clId="Web-{16CF1A8A-CA02-88C7-D126-50D242DFB4B7}" dt="2026-09-22T08:18:46.433" v="719" actId="20577"/>
          <ac:spMkLst>
            <pc:docMk/>
            <pc:sldMk cId="1646444995" sldId="475"/>
            <ac:spMk id="3" creationId="{8B8ADA79-FC03-81E3-F700-1942F15AF3A8}"/>
          </ac:spMkLst>
        </pc:spChg>
      </pc:sldChg>
      <pc:sldChg chg="addSp delSp modSp">
        <pc:chgData name="Elisabeth Rø" userId="S::elilun@sshf.no::dcbf2233-9c80-40a9-9ab0-53fbc9df1ce7" providerId="AD" clId="Web-{16CF1A8A-CA02-88C7-D126-50D242DFB4B7}" dt="2026-09-22T08:20:01.276" v="721" actId="20577"/>
        <pc:sldMkLst>
          <pc:docMk/>
          <pc:sldMk cId="840749051" sldId="478"/>
        </pc:sldMkLst>
        <pc:spChg chg="mod">
          <ac:chgData name="Elisabeth Rø" userId="S::elilun@sshf.no::dcbf2233-9c80-40a9-9ab0-53fbc9df1ce7" providerId="AD" clId="Web-{16CF1A8A-CA02-88C7-D126-50D242DFB4B7}" dt="2026-09-22T08:20:01.276" v="721" actId="20577"/>
          <ac:spMkLst>
            <pc:docMk/>
            <pc:sldMk cId="840749051" sldId="478"/>
            <ac:spMk id="3" creationId="{0C3CCDD8-8E03-B0D5-4083-415A69ACF820}"/>
          </ac:spMkLst>
        </pc:spChg>
      </pc:sldChg>
      <pc:sldChg chg="modSp modNotes">
        <pc:chgData name="Elisabeth Rø" userId="S::elilun@sshf.no::dcbf2233-9c80-40a9-9ab0-53fbc9df1ce7" providerId="AD" clId="Web-{16CF1A8A-CA02-88C7-D126-50D242DFB4B7}" dt="2026-09-22T08:10:52.121" v="650"/>
        <pc:sldMkLst>
          <pc:docMk/>
          <pc:sldMk cId="1202332995" sldId="480"/>
        </pc:sldMkLst>
        <pc:spChg chg="mod">
          <ac:chgData name="Elisabeth Rø" userId="S::elilun@sshf.no::dcbf2233-9c80-40a9-9ab0-53fbc9df1ce7" providerId="AD" clId="Web-{16CF1A8A-CA02-88C7-D126-50D242DFB4B7}" dt="2026-09-22T08:10:11.278" v="648" actId="20577"/>
          <ac:spMkLst>
            <pc:docMk/>
            <pc:sldMk cId="1202332995" sldId="480"/>
            <ac:spMk id="3" creationId="{6C236A0F-D7A4-E79A-E5D2-91410FD33B91}"/>
          </ac:spMkLst>
        </pc:spChg>
      </pc:sldChg>
      <pc:sldChg chg="addSp delSp modSp">
        <pc:chgData name="Elisabeth Rø" userId="S::elilun@sshf.no::dcbf2233-9c80-40a9-9ab0-53fbc9df1ce7" providerId="AD" clId="Web-{16CF1A8A-CA02-88C7-D126-50D242DFB4B7}" dt="2026-09-22T08:18:13.777" v="715" actId="20577"/>
        <pc:sldMkLst>
          <pc:docMk/>
          <pc:sldMk cId="1145370158" sldId="491"/>
        </pc:sldMkLst>
        <pc:spChg chg="mod">
          <ac:chgData name="Elisabeth Rø" userId="S::elilun@sshf.no::dcbf2233-9c80-40a9-9ab0-53fbc9df1ce7" providerId="AD" clId="Web-{16CF1A8A-CA02-88C7-D126-50D242DFB4B7}" dt="2026-09-22T08:18:13.777" v="715" actId="20577"/>
          <ac:spMkLst>
            <pc:docMk/>
            <pc:sldMk cId="1145370158" sldId="491"/>
            <ac:spMk id="2" creationId="{479FDBDC-D5E1-EAAE-B57E-7D53F422DB45}"/>
          </ac:spMkLst>
        </pc:spChg>
        <pc:picChg chg="add mod ord">
          <ac:chgData name="Elisabeth Rø" userId="S::elilun@sshf.no::dcbf2233-9c80-40a9-9ab0-53fbc9df1ce7" providerId="AD" clId="Web-{16CF1A8A-CA02-88C7-D126-50D242DFB4B7}" dt="2026-09-22T08:12:42.480" v="686" actId="1076"/>
          <ac:picMkLst>
            <pc:docMk/>
            <pc:sldMk cId="1145370158" sldId="491"/>
            <ac:picMk id="4" creationId="{90905D46-61D7-5F69-E364-F432EDFD776C}"/>
          </ac:picMkLst>
        </pc:picChg>
        <pc:picChg chg="add mod">
          <ac:chgData name="Elisabeth Rø" userId="S::elilun@sshf.no::dcbf2233-9c80-40a9-9ab0-53fbc9df1ce7" providerId="AD" clId="Web-{16CF1A8A-CA02-88C7-D126-50D242DFB4B7}" dt="2026-09-22T08:16:12.574" v="700" actId="14100"/>
          <ac:picMkLst>
            <pc:docMk/>
            <pc:sldMk cId="1145370158" sldId="491"/>
            <ac:picMk id="6" creationId="{AB13DE5F-B2C0-BC00-8815-1258D39D5CAC}"/>
          </ac:picMkLst>
        </pc:picChg>
      </pc:sldChg>
      <pc:sldChg chg="modNotes">
        <pc:chgData name="Elisabeth Rø" userId="S::elilun@sshf.no::dcbf2233-9c80-40a9-9ab0-53fbc9df1ce7" providerId="AD" clId="Web-{16CF1A8A-CA02-88C7-D126-50D242DFB4B7}" dt="2026-09-22T08:11:38.059" v="679"/>
        <pc:sldMkLst>
          <pc:docMk/>
          <pc:sldMk cId="849737424" sldId="492"/>
        </pc:sldMkLst>
      </pc:sldChg>
      <pc:sldChg chg="modNotes">
        <pc:chgData name="Elisabeth Rø" userId="S::elilun@sshf.no::dcbf2233-9c80-40a9-9ab0-53fbc9df1ce7" providerId="AD" clId="Web-{16CF1A8A-CA02-88C7-D126-50D242DFB4B7}" dt="2026-09-22T08:11:55.777" v="680"/>
        <pc:sldMkLst>
          <pc:docMk/>
          <pc:sldMk cId="502222321" sldId="493"/>
        </pc:sldMkLst>
      </pc:sldChg>
      <pc:sldChg chg="modSp">
        <pc:chgData name="Elisabeth Rø" userId="S::elilun@sshf.no::dcbf2233-9c80-40a9-9ab0-53fbc9df1ce7" providerId="AD" clId="Web-{16CF1A8A-CA02-88C7-D126-50D242DFB4B7}" dt="2026-09-22T08:21:32.292" v="763" actId="20577"/>
        <pc:sldMkLst>
          <pc:docMk/>
          <pc:sldMk cId="3187684917" sldId="495"/>
        </pc:sldMkLst>
        <pc:spChg chg="mod">
          <ac:chgData name="Elisabeth Rø" userId="S::elilun@sshf.no::dcbf2233-9c80-40a9-9ab0-53fbc9df1ce7" providerId="AD" clId="Web-{16CF1A8A-CA02-88C7-D126-50D242DFB4B7}" dt="2026-09-22T08:21:32.292" v="763" actId="20577"/>
          <ac:spMkLst>
            <pc:docMk/>
            <pc:sldMk cId="3187684917" sldId="495"/>
            <ac:spMk id="2" creationId="{4CDED117-58D9-20C7-1FD4-292984665B28}"/>
          </ac:spMkLst>
        </pc:spChg>
      </pc:sldChg>
      <pc:sldChg chg="modSp new modNotes">
        <pc:chgData name="Elisabeth Rø" userId="S::elilun@sshf.no::dcbf2233-9c80-40a9-9ab0-53fbc9df1ce7" providerId="AD" clId="Web-{16CF1A8A-CA02-88C7-D126-50D242DFB4B7}" dt="2026-09-22T08:20:31.058" v="743"/>
        <pc:sldMkLst>
          <pc:docMk/>
          <pc:sldMk cId="3909996655" sldId="500"/>
        </pc:sldMkLst>
        <pc:spChg chg="mod">
          <ac:chgData name="Elisabeth Rø" userId="S::elilun@sshf.no::dcbf2233-9c80-40a9-9ab0-53fbc9df1ce7" providerId="AD" clId="Web-{16CF1A8A-CA02-88C7-D126-50D242DFB4B7}" dt="2026-09-22T07:39:18.721" v="279" actId="20577"/>
          <ac:spMkLst>
            <pc:docMk/>
            <pc:sldMk cId="3909996655" sldId="500"/>
            <ac:spMk id="2" creationId="{29E516A9-B57D-5CBC-7867-895AEF6B8463}"/>
          </ac:spMkLst>
        </pc:spChg>
        <pc:spChg chg="mod">
          <ac:chgData name="Elisabeth Rø" userId="S::elilun@sshf.no::dcbf2233-9c80-40a9-9ab0-53fbc9df1ce7" providerId="AD" clId="Web-{16CF1A8A-CA02-88C7-D126-50D242DFB4B7}" dt="2026-09-22T07:45:31.250" v="292" actId="20577"/>
          <ac:spMkLst>
            <pc:docMk/>
            <pc:sldMk cId="3909996655" sldId="500"/>
            <ac:spMk id="3" creationId="{2927689B-EAAA-9D07-1CB2-F36200E788A1}"/>
          </ac:spMkLst>
        </pc:spChg>
      </pc:sldChg>
      <pc:sldChg chg="modSp new modNotes">
        <pc:chgData name="Elisabeth Rø" userId="S::elilun@sshf.no::dcbf2233-9c80-40a9-9ab0-53fbc9df1ce7" providerId="AD" clId="Web-{16CF1A8A-CA02-88C7-D126-50D242DFB4B7}" dt="2026-09-22T08:22:10.651" v="769" actId="20577"/>
        <pc:sldMkLst>
          <pc:docMk/>
          <pc:sldMk cId="1340290517" sldId="501"/>
        </pc:sldMkLst>
        <pc:spChg chg="mod">
          <ac:chgData name="Elisabeth Rø" userId="S::elilun@sshf.no::dcbf2233-9c80-40a9-9ab0-53fbc9df1ce7" providerId="AD" clId="Web-{16CF1A8A-CA02-88C7-D126-50D242DFB4B7}" dt="2026-09-22T08:02:34.170" v="398" actId="20577"/>
          <ac:spMkLst>
            <pc:docMk/>
            <pc:sldMk cId="1340290517" sldId="501"/>
            <ac:spMk id="2" creationId="{93BA219E-2E7B-45A5-9EE5-A33925295B8C}"/>
          </ac:spMkLst>
        </pc:spChg>
        <pc:spChg chg="mod">
          <ac:chgData name="Elisabeth Rø" userId="S::elilun@sshf.no::dcbf2233-9c80-40a9-9ab0-53fbc9df1ce7" providerId="AD" clId="Web-{16CF1A8A-CA02-88C7-D126-50D242DFB4B7}" dt="2026-09-22T08:22:10.651" v="769" actId="20577"/>
          <ac:spMkLst>
            <pc:docMk/>
            <pc:sldMk cId="1340290517" sldId="501"/>
            <ac:spMk id="3" creationId="{FE7371E9-ECD8-B145-012F-568C8DBE8EA7}"/>
          </ac:spMkLst>
        </pc:spChg>
      </pc:sldChg>
    </pc:docChg>
  </pc:docChgLst>
  <pc:docChgLst>
    <pc:chgData name="Elisabeth Rø" userId="S::elilun@sshf.no::dcbf2233-9c80-40a9-9ab0-53fbc9df1ce7" providerId="AD" clId="Web-{00000000-0000-0000-0000-000000000000}"/>
    <pc:docChg chg="addSld delSld modSld modSection">
      <pc:chgData name="Elisabeth Rø" userId="S::elilun@sshf.no::dcbf2233-9c80-40a9-9ab0-53fbc9df1ce7" providerId="AD" clId="Web-{00000000-0000-0000-0000-000000000000}" dt="2026-09-24T08:35:40.753" v="365" actId="20577"/>
      <pc:docMkLst>
        <pc:docMk/>
      </pc:docMkLst>
      <pc:sldChg chg="del">
        <pc:chgData name="Elisabeth Rø" userId="S::elilun@sshf.no::dcbf2233-9c80-40a9-9ab0-53fbc9df1ce7" providerId="AD" clId="Web-{00000000-0000-0000-0000-000000000000}" dt="2026-09-24T08:16:50.315" v="93"/>
        <pc:sldMkLst>
          <pc:docMk/>
          <pc:sldMk cId="974986107" sldId="476"/>
        </pc:sldMkLst>
      </pc:sldChg>
      <pc:sldChg chg="modSp">
        <pc:chgData name="Elisabeth Rø" userId="S::elilun@sshf.no::dcbf2233-9c80-40a9-9ab0-53fbc9df1ce7" providerId="AD" clId="Web-{00000000-0000-0000-0000-000000000000}" dt="2026-09-24T08:18:58.987" v="101" actId="20577"/>
        <pc:sldMkLst>
          <pc:docMk/>
          <pc:sldMk cId="840749051" sldId="478"/>
        </pc:sldMkLst>
        <pc:spChg chg="mod">
          <ac:chgData name="Elisabeth Rø" userId="S::elilun@sshf.no::dcbf2233-9c80-40a9-9ab0-53fbc9df1ce7" providerId="AD" clId="Web-{00000000-0000-0000-0000-000000000000}" dt="2026-09-24T08:18:58.987" v="101" actId="20577"/>
          <ac:spMkLst>
            <pc:docMk/>
            <pc:sldMk cId="840749051" sldId="478"/>
            <ac:spMk id="2" creationId="{82C692F6-9D4A-739B-06E3-0CB4F8E8105F}"/>
          </ac:spMkLst>
        </pc:spChg>
      </pc:sldChg>
      <pc:sldChg chg="modSp">
        <pc:chgData name="Elisabeth Rø" userId="S::elilun@sshf.no::dcbf2233-9c80-40a9-9ab0-53fbc9df1ce7" providerId="AD" clId="Web-{00000000-0000-0000-0000-000000000000}" dt="2026-09-24T08:35:40.753" v="365" actId="20577"/>
        <pc:sldMkLst>
          <pc:docMk/>
          <pc:sldMk cId="1202332995" sldId="480"/>
        </pc:sldMkLst>
        <pc:spChg chg="mod">
          <ac:chgData name="Elisabeth Rø" userId="S::elilun@sshf.no::dcbf2233-9c80-40a9-9ab0-53fbc9df1ce7" providerId="AD" clId="Web-{00000000-0000-0000-0000-000000000000}" dt="2026-09-24T08:35:40.753" v="365" actId="20577"/>
          <ac:spMkLst>
            <pc:docMk/>
            <pc:sldMk cId="1202332995" sldId="480"/>
            <ac:spMk id="3" creationId="{6C236A0F-D7A4-E79A-E5D2-91410FD33B91}"/>
          </ac:spMkLst>
        </pc:spChg>
      </pc:sldChg>
      <pc:sldChg chg="modNotes">
        <pc:chgData name="Elisabeth Rø" userId="S::elilun@sshf.no::dcbf2233-9c80-40a9-9ab0-53fbc9df1ce7" providerId="AD" clId="Web-{00000000-0000-0000-0000-000000000000}" dt="2026-09-24T08:33:56.222" v="335"/>
        <pc:sldMkLst>
          <pc:docMk/>
          <pc:sldMk cId="4252208448" sldId="483"/>
        </pc:sldMkLst>
      </pc:sldChg>
      <pc:sldChg chg="del">
        <pc:chgData name="Elisabeth Rø" userId="S::elilun@sshf.no::dcbf2233-9c80-40a9-9ab0-53fbc9df1ce7" providerId="AD" clId="Web-{00000000-0000-0000-0000-000000000000}" dt="2026-09-24T08:20:34.815" v="146"/>
        <pc:sldMkLst>
          <pc:docMk/>
          <pc:sldMk cId="382818402" sldId="490"/>
        </pc:sldMkLst>
      </pc:sldChg>
      <pc:sldChg chg="modSp modNotes">
        <pc:chgData name="Elisabeth Rø" userId="S::elilun@sshf.no::dcbf2233-9c80-40a9-9ab0-53fbc9df1ce7" providerId="AD" clId="Web-{00000000-0000-0000-0000-000000000000}" dt="2026-09-24T08:28:52.581" v="332"/>
        <pc:sldMkLst>
          <pc:docMk/>
          <pc:sldMk cId="3187684917" sldId="495"/>
        </pc:sldMkLst>
        <pc:spChg chg="mod">
          <ac:chgData name="Elisabeth Rø" userId="S::elilun@sshf.no::dcbf2233-9c80-40a9-9ab0-53fbc9df1ce7" providerId="AD" clId="Web-{00000000-0000-0000-0000-000000000000}" dt="2026-09-24T08:28:43.269" v="330" actId="20577"/>
          <ac:spMkLst>
            <pc:docMk/>
            <pc:sldMk cId="3187684917" sldId="495"/>
            <ac:spMk id="3" creationId="{87060452-D325-356D-B042-862A2BDD6F66}"/>
          </ac:spMkLst>
        </pc:spChg>
      </pc:sldChg>
      <pc:sldChg chg="modSp">
        <pc:chgData name="Elisabeth Rø" userId="S::elilun@sshf.no::dcbf2233-9c80-40a9-9ab0-53fbc9df1ce7" providerId="AD" clId="Web-{00000000-0000-0000-0000-000000000000}" dt="2026-09-24T08:22:05.206" v="148" actId="20577"/>
        <pc:sldMkLst>
          <pc:docMk/>
          <pc:sldMk cId="700113791" sldId="497"/>
        </pc:sldMkLst>
        <pc:spChg chg="mod">
          <ac:chgData name="Elisabeth Rø" userId="S::elilun@sshf.no::dcbf2233-9c80-40a9-9ab0-53fbc9df1ce7" providerId="AD" clId="Web-{00000000-0000-0000-0000-000000000000}" dt="2026-09-24T08:22:05.206" v="148" actId="20577"/>
          <ac:spMkLst>
            <pc:docMk/>
            <pc:sldMk cId="700113791" sldId="497"/>
            <ac:spMk id="3" creationId="{10517DAD-BDF1-B4EB-FB57-5C669B09D0AB}"/>
          </ac:spMkLst>
        </pc:spChg>
      </pc:sldChg>
      <pc:sldChg chg="modSp del">
        <pc:chgData name="Elisabeth Rø" userId="S::elilun@sshf.no::dcbf2233-9c80-40a9-9ab0-53fbc9df1ce7" providerId="AD" clId="Web-{00000000-0000-0000-0000-000000000000}" dt="2026-09-24T08:17:41.581" v="94"/>
        <pc:sldMkLst>
          <pc:docMk/>
          <pc:sldMk cId="4103140370" sldId="499"/>
        </pc:sldMkLst>
        <pc:spChg chg="mod">
          <ac:chgData name="Elisabeth Rø" userId="S::elilun@sshf.no::dcbf2233-9c80-40a9-9ab0-53fbc9df1ce7" providerId="AD" clId="Web-{00000000-0000-0000-0000-000000000000}" dt="2026-09-24T08:13:08.143" v="25" actId="20577"/>
          <ac:spMkLst>
            <pc:docMk/>
            <pc:sldMk cId="4103140370" sldId="499"/>
            <ac:spMk id="3" creationId="{FF78CA88-640B-87CC-F4B6-58D271637504}"/>
          </ac:spMkLst>
        </pc:spChg>
      </pc:sldChg>
      <pc:sldChg chg="modSp">
        <pc:chgData name="Elisabeth Rø" userId="S::elilun@sshf.no::dcbf2233-9c80-40a9-9ab0-53fbc9df1ce7" providerId="AD" clId="Web-{00000000-0000-0000-0000-000000000000}" dt="2026-09-24T08:21:31.581" v="147" actId="20577"/>
        <pc:sldMkLst>
          <pc:docMk/>
          <pc:sldMk cId="3909996655" sldId="500"/>
        </pc:sldMkLst>
        <pc:spChg chg="mod">
          <ac:chgData name="Elisabeth Rø" userId="S::elilun@sshf.no::dcbf2233-9c80-40a9-9ab0-53fbc9df1ce7" providerId="AD" clId="Web-{00000000-0000-0000-0000-000000000000}" dt="2026-09-24T08:19:21.112" v="103" actId="20577"/>
          <ac:spMkLst>
            <pc:docMk/>
            <pc:sldMk cId="3909996655" sldId="500"/>
            <ac:spMk id="2" creationId="{29E516A9-B57D-5CBC-7867-895AEF6B8463}"/>
          </ac:spMkLst>
        </pc:spChg>
        <pc:spChg chg="mod">
          <ac:chgData name="Elisabeth Rø" userId="S::elilun@sshf.no::dcbf2233-9c80-40a9-9ab0-53fbc9df1ce7" providerId="AD" clId="Web-{00000000-0000-0000-0000-000000000000}" dt="2026-09-24T08:21:31.581" v="147" actId="20577"/>
          <ac:spMkLst>
            <pc:docMk/>
            <pc:sldMk cId="3909996655" sldId="500"/>
            <ac:spMk id="3" creationId="{2927689B-EAAA-9D07-1CB2-F36200E788A1}"/>
          </ac:spMkLst>
        </pc:spChg>
      </pc:sldChg>
      <pc:sldChg chg="modSp new">
        <pc:chgData name="Elisabeth Rø" userId="S::elilun@sshf.no::dcbf2233-9c80-40a9-9ab0-53fbc9df1ce7" providerId="AD" clId="Web-{00000000-0000-0000-0000-000000000000}" dt="2026-09-24T08:16:46.800" v="92" actId="20577"/>
        <pc:sldMkLst>
          <pc:docMk/>
          <pc:sldMk cId="915033374" sldId="502"/>
        </pc:sldMkLst>
        <pc:spChg chg="mod">
          <ac:chgData name="Elisabeth Rø" userId="S::elilun@sshf.no::dcbf2233-9c80-40a9-9ab0-53fbc9df1ce7" providerId="AD" clId="Web-{00000000-0000-0000-0000-000000000000}" dt="2026-09-24T08:16:46.800" v="92" actId="20577"/>
          <ac:spMkLst>
            <pc:docMk/>
            <pc:sldMk cId="915033374" sldId="502"/>
            <ac:spMk id="2" creationId="{55AAB873-44FB-9382-70F0-50EFD5E39C8F}"/>
          </ac:spMkLst>
        </pc:spChg>
        <pc:spChg chg="mod">
          <ac:chgData name="Elisabeth Rø" userId="S::elilun@sshf.no::dcbf2233-9c80-40a9-9ab0-53fbc9df1ce7" providerId="AD" clId="Web-{00000000-0000-0000-0000-000000000000}" dt="2026-09-24T08:16:30.581" v="89" actId="20577"/>
          <ac:spMkLst>
            <pc:docMk/>
            <pc:sldMk cId="915033374" sldId="502"/>
            <ac:spMk id="3" creationId="{091A5FE9-6C72-BEBA-9D9E-B2B9B690C13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223EDF-A80C-3CD1-520C-879AB42A3F01}"/>
              </a:ext>
            </a:extLst>
          </p:cNvPr>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Date Placeholder 2">
            <a:extLst>
              <a:ext uri="{FF2B5EF4-FFF2-40B4-BE49-F238E27FC236}">
                <a16:creationId xmlns:a16="http://schemas.microsoft.com/office/drawing/2014/main" id="{49DCC785-58D7-0965-3C1E-65C756A3EB49}"/>
              </a:ext>
            </a:extLst>
          </p:cNvPr>
          <p:cNvSpPr>
            <a:spLocks noGrp="1"/>
          </p:cNvSpPr>
          <p:nvPr>
            <p:ph type="dt" sz="quarter" idx="1"/>
          </p:nvPr>
        </p:nvSpPr>
        <p:spPr>
          <a:xfrm>
            <a:off x="3777607" y="0"/>
            <a:ext cx="2889938" cy="489374"/>
          </a:xfrm>
          <a:prstGeom prst="rect">
            <a:avLst/>
          </a:prstGeom>
        </p:spPr>
        <p:txBody>
          <a:bodyPr vert="horz" lIns="91440" tIns="45720" rIns="91440" bIns="45720" rtlCol="0"/>
          <a:lstStyle>
            <a:lvl1pPr algn="r">
              <a:defRPr sz="1200"/>
            </a:lvl1pPr>
          </a:lstStyle>
          <a:p>
            <a:fld id="{67CCFC9F-369A-2940-AF05-64D91E3E6F10}" type="datetimeFigureOut">
              <a:rPr lang="nb-NO" smtClean="0"/>
              <a:t>25.09.2026</a:t>
            </a:fld>
            <a:endParaRPr lang="nb-NO"/>
          </a:p>
        </p:txBody>
      </p:sp>
      <p:sp>
        <p:nvSpPr>
          <p:cNvPr id="4" name="Footer Placeholder 3">
            <a:extLst>
              <a:ext uri="{FF2B5EF4-FFF2-40B4-BE49-F238E27FC236}">
                <a16:creationId xmlns:a16="http://schemas.microsoft.com/office/drawing/2014/main" id="{EB9B1FA7-AF18-77E9-56FE-82436403E1B6}"/>
              </a:ext>
            </a:extLst>
          </p:cNvPr>
          <p:cNvSpPr>
            <a:spLocks noGrp="1"/>
          </p:cNvSpPr>
          <p:nvPr>
            <p:ph type="ftr" sz="quarter" idx="2"/>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a:extLst>
              <a:ext uri="{FF2B5EF4-FFF2-40B4-BE49-F238E27FC236}">
                <a16:creationId xmlns:a16="http://schemas.microsoft.com/office/drawing/2014/main" id="{873B9B24-12CB-59BA-9BAC-5AF4F8825117}"/>
              </a:ext>
            </a:extLst>
          </p:cNvPr>
          <p:cNvSpPr>
            <a:spLocks noGrp="1"/>
          </p:cNvSpPr>
          <p:nvPr>
            <p:ph type="sldNum" sz="quarter" idx="3"/>
          </p:nvPr>
        </p:nvSpPr>
        <p:spPr>
          <a:xfrm>
            <a:off x="3777607" y="9264228"/>
            <a:ext cx="2889938" cy="489373"/>
          </a:xfrm>
          <a:prstGeom prst="rect">
            <a:avLst/>
          </a:prstGeom>
        </p:spPr>
        <p:txBody>
          <a:bodyPr vert="horz" lIns="91440" tIns="45720" rIns="91440" bIns="45720" rtlCol="0" anchor="b"/>
          <a:lstStyle>
            <a:lvl1pPr algn="r">
              <a:defRPr sz="1200"/>
            </a:lvl1pPr>
          </a:lstStyle>
          <a:p>
            <a:fld id="{BB4C3A13-9329-DB4A-8FF7-BBDADE90FAA6}" type="slidenum">
              <a:rPr lang="nb-NO" smtClean="0"/>
              <a:t>‹#›</a:t>
            </a:fld>
            <a:endParaRPr lang="nb-NO"/>
          </a:p>
        </p:txBody>
      </p:sp>
    </p:spTree>
    <p:extLst>
      <p:ext uri="{BB962C8B-B14F-4D97-AF65-F5344CB8AC3E}">
        <p14:creationId xmlns:p14="http://schemas.microsoft.com/office/powerpoint/2010/main" val="25738485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9B6E1752-8A7C-FC4D-BE34-6253A08986D3}" type="datetimeFigureOut">
              <a:rPr lang="nb-NO" smtClean="0"/>
              <a:t>25.09.2026</a:t>
            </a:fld>
            <a:endParaRPr lang="nb-NO"/>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4821C226-F398-4448-9822-985F084790D7}" type="slidenum">
              <a:rPr lang="nb-NO" smtClean="0"/>
              <a:t>‹#›</a:t>
            </a:fld>
            <a:endParaRPr lang="nb-NO"/>
          </a:p>
        </p:txBody>
      </p:sp>
    </p:spTree>
    <p:extLst>
      <p:ext uri="{BB962C8B-B14F-4D97-AF65-F5344CB8AC3E}">
        <p14:creationId xmlns:p14="http://schemas.microsoft.com/office/powerpoint/2010/main" val="2000426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72" userDrawn="1">
          <p15:clr>
            <a:srgbClr val="F26B43"/>
          </p15:clr>
        </p15:guide>
        <p15:guide id="2" pos="210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Utarbeidet av BarnsBeste, Nasjonalt fagnettverkt for kommuners barn som pårørende arbeid.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Ressurspakken er utarbeidet i tråd med nasjonale føringer og bygger på kunnskapsbasert praksis.</a:t>
            </a:r>
          </a:p>
          <a:p>
            <a:pPr marL="0" marR="0" lvl="0" indent="0" algn="l" defTabSz="914400">
              <a:lnSpc>
                <a:spcPct val="100000"/>
              </a:lnSpc>
              <a:spcBef>
                <a:spcPts val="0"/>
              </a:spcBef>
              <a:spcAft>
                <a:spcPts val="0"/>
              </a:spcAft>
              <a:buClrTx/>
              <a:buSzTx/>
              <a:buFontTx/>
              <a:buNone/>
              <a:tabLst/>
              <a:defRPr/>
            </a:pPr>
            <a:endParaRPr lang="nb-NO"/>
          </a:p>
          <a:p>
            <a:pPr>
              <a:defRPr/>
            </a:pPr>
            <a:endParaRPr lang="nb-NO"/>
          </a:p>
        </p:txBody>
      </p:sp>
      <p:sp>
        <p:nvSpPr>
          <p:cNvPr id="4" name="Plassholder for lysbildenummer 3"/>
          <p:cNvSpPr>
            <a:spLocks noGrp="1"/>
          </p:cNvSpPr>
          <p:nvPr>
            <p:ph type="sldNum" sz="quarter" idx="5"/>
          </p:nvPr>
        </p:nvSpPr>
        <p:spPr/>
        <p:txBody>
          <a:bodyPr/>
          <a:lstStyle/>
          <a:p>
            <a:fld id="{4821C226-F398-4448-9822-985F084790D7}" type="slidenum">
              <a:rPr lang="nb-NO" smtClean="0"/>
              <a:t>1</a:t>
            </a:fld>
            <a:endParaRPr lang="nb-NO"/>
          </a:p>
        </p:txBody>
      </p:sp>
    </p:spTree>
    <p:extLst>
      <p:ext uri="{BB962C8B-B14F-4D97-AF65-F5344CB8AC3E}">
        <p14:creationId xmlns:p14="http://schemas.microsoft.com/office/powerpoint/2010/main" val="561652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a:p>
            <a:endParaRPr lang="en-US">
              <a:solidFill>
                <a:srgbClr val="444444"/>
              </a:solidFill>
            </a:endParaRPr>
          </a:p>
          <a:p>
            <a:endParaRPr lang="en-US">
              <a:solidFill>
                <a:srgbClr val="444444"/>
              </a:solidFill>
            </a:endParaRPr>
          </a:p>
          <a:p>
            <a:endParaRPr lang="en-US">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3</a:t>
            </a:fld>
            <a:endParaRPr lang="nb-NO"/>
          </a:p>
        </p:txBody>
      </p:sp>
    </p:spTree>
    <p:extLst>
      <p:ext uri="{BB962C8B-B14F-4D97-AF65-F5344CB8AC3E}">
        <p14:creationId xmlns:p14="http://schemas.microsoft.com/office/powerpoint/2010/main" val="1751359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4</a:t>
            </a:fld>
            <a:endParaRPr lang="nb-NO"/>
          </a:p>
        </p:txBody>
      </p:sp>
    </p:spTree>
    <p:extLst>
      <p:ext uri="{BB962C8B-B14F-4D97-AF65-F5344CB8AC3E}">
        <p14:creationId xmlns:p14="http://schemas.microsoft.com/office/powerpoint/2010/main" val="426645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5</a:t>
            </a:fld>
            <a:endParaRPr lang="nb-NO"/>
          </a:p>
        </p:txBody>
      </p:sp>
    </p:spTree>
    <p:extLst>
      <p:ext uri="{BB962C8B-B14F-4D97-AF65-F5344CB8AC3E}">
        <p14:creationId xmlns:p14="http://schemas.microsoft.com/office/powerpoint/2010/main" val="2523160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solidFill>
                <a:srgbClr val="000000"/>
              </a:solidFill>
            </a:endParaRPr>
          </a:p>
          <a:p>
            <a:endParaRPr lang="nb-NO">
              <a:solidFill>
                <a:srgbClr val="333333"/>
              </a:solidFill>
              <a:highlight>
                <a:srgbClr val="FFFFFF"/>
              </a:highlight>
            </a:endParaRPr>
          </a:p>
          <a:p>
            <a:endParaRPr lang="en-US">
              <a:solidFill>
                <a:srgbClr val="444444"/>
              </a:solidFill>
            </a:endParaRPr>
          </a:p>
          <a:p>
            <a:endParaRPr lang="nb-NO">
              <a:solidFill>
                <a:srgbClr val="444444"/>
              </a:solidFill>
              <a:latin typeface="Aptos"/>
              <a:ea typeface="Calibri"/>
              <a:cs typeface="Calibri"/>
            </a:endParaRPr>
          </a:p>
          <a:p>
            <a:endParaRPr lang="nb-NO">
              <a:solidFill>
                <a:srgbClr val="444444"/>
              </a:solidFill>
              <a:latin typeface="Aptos"/>
              <a:ea typeface="Calibri"/>
              <a:cs typeface="Calibri"/>
            </a:endParaRPr>
          </a:p>
          <a:p>
            <a:endParaRPr lang="nb-NO">
              <a:latin typeface="Aptos"/>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6</a:t>
            </a:fld>
            <a:endParaRPr lang="nb-NO"/>
          </a:p>
        </p:txBody>
      </p:sp>
    </p:spTree>
    <p:extLst>
      <p:ext uri="{BB962C8B-B14F-4D97-AF65-F5344CB8AC3E}">
        <p14:creationId xmlns:p14="http://schemas.microsoft.com/office/powerpoint/2010/main" val="1369712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7</a:t>
            </a:fld>
            <a:endParaRPr lang="nb-NO"/>
          </a:p>
        </p:txBody>
      </p:sp>
    </p:spTree>
    <p:extLst>
      <p:ext uri="{BB962C8B-B14F-4D97-AF65-F5344CB8AC3E}">
        <p14:creationId xmlns:p14="http://schemas.microsoft.com/office/powerpoint/2010/main" val="356127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8</a:t>
            </a:fld>
            <a:endParaRPr lang="nb-NO"/>
          </a:p>
        </p:txBody>
      </p:sp>
    </p:spTree>
    <p:extLst>
      <p:ext uri="{BB962C8B-B14F-4D97-AF65-F5344CB8AC3E}">
        <p14:creationId xmlns:p14="http://schemas.microsoft.com/office/powerpoint/2010/main" val="3792513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Sans-Serif"/>
            </a:pPr>
            <a:endParaRPr lang="en-US">
              <a:solidFill>
                <a:srgbClr val="444444"/>
              </a:solidFill>
            </a:endParaRPr>
          </a:p>
          <a:p>
            <a:endParaRPr lang="nb-NO" sz="1200" b="0" i="0" kern="1200">
              <a:solidFill>
                <a:schemeClr val="tx1"/>
              </a:solidFill>
              <a:effectLst/>
              <a:latin typeface="+mn-lt"/>
            </a:endParaRPr>
          </a:p>
          <a:p>
            <a:endParaRPr lang="en-US">
              <a:solidFill>
                <a:srgbClr val="444444"/>
              </a:solidFill>
            </a:endParaRPr>
          </a:p>
        </p:txBody>
      </p:sp>
      <p:sp>
        <p:nvSpPr>
          <p:cNvPr id="4" name="Plassholder for lysbildenummer 3"/>
          <p:cNvSpPr>
            <a:spLocks noGrp="1"/>
          </p:cNvSpPr>
          <p:nvPr>
            <p:ph type="sldNum" sz="quarter" idx="5"/>
          </p:nvPr>
        </p:nvSpPr>
        <p:spPr/>
        <p:txBody>
          <a:bodyPr/>
          <a:lstStyle/>
          <a:p>
            <a:fld id="{4821C226-F398-4448-9822-985F084790D7}" type="slidenum">
              <a:rPr lang="nb-NO" smtClean="0"/>
              <a:t>9</a:t>
            </a:fld>
            <a:endParaRPr lang="nb-NO"/>
          </a:p>
        </p:txBody>
      </p:sp>
    </p:spTree>
    <p:extLst>
      <p:ext uri="{BB962C8B-B14F-4D97-AF65-F5344CB8AC3E}">
        <p14:creationId xmlns:p14="http://schemas.microsoft.com/office/powerpoint/2010/main" val="3373081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10</a:t>
            </a:fld>
            <a:endParaRPr lang="nb-NO"/>
          </a:p>
        </p:txBody>
      </p:sp>
    </p:spTree>
    <p:extLst>
      <p:ext uri="{BB962C8B-B14F-4D97-AF65-F5344CB8AC3E}">
        <p14:creationId xmlns:p14="http://schemas.microsoft.com/office/powerpoint/2010/main" val="206288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endParaRPr lang="en-US">
              <a:solidFill>
                <a:srgbClr val="444444"/>
              </a:solidFill>
            </a:endParaRPr>
          </a:p>
          <a:p>
            <a:endParaRPr lang="nb-NO"/>
          </a:p>
        </p:txBody>
      </p:sp>
      <p:sp>
        <p:nvSpPr>
          <p:cNvPr id="4" name="Plassholder for lysbildenummer 3"/>
          <p:cNvSpPr>
            <a:spLocks noGrp="1"/>
          </p:cNvSpPr>
          <p:nvPr>
            <p:ph type="sldNum" sz="quarter" idx="5"/>
          </p:nvPr>
        </p:nvSpPr>
        <p:spPr/>
        <p:txBody>
          <a:bodyPr/>
          <a:lstStyle/>
          <a:p>
            <a:fld id="{4821C226-F398-4448-9822-985F084790D7}" type="slidenum">
              <a:rPr lang="nb-NO" smtClean="0"/>
              <a:t>11</a:t>
            </a:fld>
            <a:endParaRPr lang="nb-NO"/>
          </a:p>
        </p:txBody>
      </p:sp>
    </p:spTree>
    <p:extLst>
      <p:ext uri="{BB962C8B-B14F-4D97-AF65-F5344CB8AC3E}">
        <p14:creationId xmlns:p14="http://schemas.microsoft.com/office/powerpoint/2010/main" val="3432096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4821C226-F398-4448-9822-985F084790D7}" type="slidenum">
              <a:rPr lang="nb-NO" smtClean="0"/>
              <a:t>13</a:t>
            </a:fld>
            <a:endParaRPr lang="nb-NO"/>
          </a:p>
        </p:txBody>
      </p:sp>
    </p:spTree>
    <p:extLst>
      <p:ext uri="{BB962C8B-B14F-4D97-AF65-F5344CB8AC3E}">
        <p14:creationId xmlns:p14="http://schemas.microsoft.com/office/powerpoint/2010/main" val="716156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4821C226-F398-4448-9822-985F084790D7}" type="slidenum">
              <a:rPr lang="nb-NO" smtClean="0"/>
              <a:t>14</a:t>
            </a:fld>
            <a:endParaRPr lang="nb-NO"/>
          </a:p>
        </p:txBody>
      </p:sp>
    </p:spTree>
    <p:extLst>
      <p:ext uri="{BB962C8B-B14F-4D97-AF65-F5344CB8AC3E}">
        <p14:creationId xmlns:p14="http://schemas.microsoft.com/office/powerpoint/2010/main" val="1246211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med gul bakgrunn">
    <p:bg>
      <p:bgPr>
        <a:solidFill>
          <a:schemeClr val="accent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387D4B-3176-8F70-5F4C-6972D586C30E}"/>
              </a:ext>
            </a:extLst>
          </p:cNvPr>
          <p:cNvSpPr/>
          <p:nvPr userDrawn="1"/>
        </p:nvSpPr>
        <p:spPr>
          <a:xfrm>
            <a:off x="0" y="0"/>
            <a:ext cx="12192000" cy="6858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phic 5" descr="BarnsBeste logo">
            <a:extLst>
              <a:ext uri="{FF2B5EF4-FFF2-40B4-BE49-F238E27FC236}">
                <a16:creationId xmlns:a16="http://schemas.microsoft.com/office/drawing/2014/main" id="{DFF6439C-A24E-B6DE-0827-CF851A35E2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37812" y="2051226"/>
            <a:ext cx="9316376" cy="2755548"/>
          </a:xfrm>
          <a:prstGeom prst="rect">
            <a:avLst/>
          </a:prstGeom>
        </p:spPr>
      </p:pic>
    </p:spTree>
    <p:extLst>
      <p:ext uri="{BB962C8B-B14F-4D97-AF65-F5344CB8AC3E}">
        <p14:creationId xmlns:p14="http://schemas.microsoft.com/office/powerpoint/2010/main" val="232788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med blå bakgrunn">
    <p:bg>
      <p:bgPr>
        <a:solidFill>
          <a:schemeClr val="accent6"/>
        </a:solidFill>
        <a:effectLst/>
      </p:bgPr>
    </p:bg>
    <p:spTree>
      <p:nvGrpSpPr>
        <p:cNvPr id="1" name=""/>
        <p:cNvGrpSpPr/>
        <p:nvPr/>
      </p:nvGrpSpPr>
      <p:grpSpPr>
        <a:xfrm>
          <a:off x="0" y="0"/>
          <a:ext cx="0" cy="0"/>
          <a:chOff x="0" y="0"/>
          <a:chExt cx="0" cy="0"/>
        </a:xfrm>
      </p:grpSpPr>
      <p:pic>
        <p:nvPicPr>
          <p:cNvPr id="6" name="Graphic 5" descr="BarnsBeste logo">
            <a:extLst>
              <a:ext uri="{FF2B5EF4-FFF2-40B4-BE49-F238E27FC236}">
                <a16:creationId xmlns:a16="http://schemas.microsoft.com/office/drawing/2014/main" id="{DFF6439C-A24E-B6DE-0827-CF851A35E2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37812" y="2051226"/>
            <a:ext cx="9316376" cy="2755548"/>
          </a:xfrm>
          <a:prstGeom prst="rect">
            <a:avLst/>
          </a:prstGeom>
        </p:spPr>
      </p:pic>
    </p:spTree>
    <p:extLst>
      <p:ext uri="{BB962C8B-B14F-4D97-AF65-F5344CB8AC3E}">
        <p14:creationId xmlns:p14="http://schemas.microsoft.com/office/powerpoint/2010/main" val="1188914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ed illustrasjon - blå">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FF5017-9315-0FBA-7292-0EA6CBF19FC5}"/>
              </a:ext>
            </a:extLst>
          </p:cNvPr>
          <p:cNvSpPr/>
          <p:nvPr userDrawn="1"/>
        </p:nvSpPr>
        <p:spPr>
          <a:xfrm>
            <a:off x="-1" y="-300179"/>
            <a:ext cx="12192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le 1">
            <a:extLst>
              <a:ext uri="{FF2B5EF4-FFF2-40B4-BE49-F238E27FC236}">
                <a16:creationId xmlns:a16="http://schemas.microsoft.com/office/drawing/2014/main" id="{5C56DC98-87E4-08BF-191B-C6CC088CFCE9}"/>
              </a:ext>
            </a:extLst>
          </p:cNvPr>
          <p:cNvSpPr>
            <a:spLocks noGrp="1"/>
          </p:cNvSpPr>
          <p:nvPr>
            <p:ph type="title" hasCustomPrompt="1"/>
          </p:nvPr>
        </p:nvSpPr>
        <p:spPr>
          <a:xfrm>
            <a:off x="2519702" y="1476967"/>
            <a:ext cx="7152594" cy="2088874"/>
          </a:xfrm>
        </p:spPr>
        <p:txBody>
          <a:bodyPr anchor="b">
            <a:noAutofit/>
          </a:bodyPr>
          <a:lstStyle>
            <a:lvl1pPr algn="ctr">
              <a:defRPr sz="4800" b="0" i="0">
                <a:solidFill>
                  <a:schemeClr val="tx1"/>
                </a:solidFill>
                <a:latin typeface="Cambria" panose="02040503050406030204" pitchFamily="18" charset="0"/>
                <a:cs typeface="Calibri" panose="020F0502020204030204" pitchFamily="34" charset="0"/>
              </a:defRPr>
            </a:lvl1pPr>
          </a:lstStyle>
          <a:p>
            <a:r>
              <a:rPr lang="nb-NO" noProof="0"/>
              <a:t>Tittel på presentasjonen</a:t>
            </a:r>
          </a:p>
        </p:txBody>
      </p:sp>
      <p:sp>
        <p:nvSpPr>
          <p:cNvPr id="7" name="Text Placeholder 8">
            <a:extLst>
              <a:ext uri="{FF2B5EF4-FFF2-40B4-BE49-F238E27FC236}">
                <a16:creationId xmlns:a16="http://schemas.microsoft.com/office/drawing/2014/main" id="{D2B0D48C-5274-0905-AD6E-A0AA4A8F319C}"/>
              </a:ext>
            </a:extLst>
          </p:cNvPr>
          <p:cNvSpPr>
            <a:spLocks noGrp="1"/>
          </p:cNvSpPr>
          <p:nvPr>
            <p:ph type="body" sz="quarter" idx="15" hasCustomPrompt="1"/>
          </p:nvPr>
        </p:nvSpPr>
        <p:spPr>
          <a:xfrm>
            <a:off x="3758642" y="3940544"/>
            <a:ext cx="4674714" cy="1054100"/>
          </a:xfrm>
        </p:spPr>
        <p:txBody>
          <a:bodyPr/>
          <a:lstStyle>
            <a:lvl1pPr marL="0" indent="0" algn="ctr">
              <a:buNone/>
              <a:defRPr sz="2000">
                <a:latin typeface="Calibri" panose="020F0502020204030204" pitchFamily="34" charset="0"/>
                <a:cs typeface="Calibri" panose="020F0502020204030204" pitchFamily="34" charset="0"/>
              </a:defRPr>
            </a:lvl1pPr>
          </a:lstStyle>
          <a:p>
            <a:pPr lvl="0"/>
            <a:r>
              <a:rPr lang="en-GB"/>
              <a:t>Eventuell undertittel/ingress</a:t>
            </a:r>
            <a:endParaRPr lang="nb-NO"/>
          </a:p>
        </p:txBody>
      </p:sp>
      <p:sp>
        <p:nvSpPr>
          <p:cNvPr id="9" name="Text Placeholder 8">
            <a:extLst>
              <a:ext uri="{FF2B5EF4-FFF2-40B4-BE49-F238E27FC236}">
                <a16:creationId xmlns:a16="http://schemas.microsoft.com/office/drawing/2014/main" id="{0E8AEAE7-6272-BDF2-587E-7C126A22847D}"/>
              </a:ext>
            </a:extLst>
          </p:cNvPr>
          <p:cNvSpPr>
            <a:spLocks noGrp="1"/>
          </p:cNvSpPr>
          <p:nvPr>
            <p:ph type="body" sz="quarter" idx="16" hasCustomPrompt="1"/>
          </p:nvPr>
        </p:nvSpPr>
        <p:spPr>
          <a:xfrm>
            <a:off x="3395663" y="5944665"/>
            <a:ext cx="5400673" cy="241300"/>
          </a:xfrm>
        </p:spPr>
        <p:txBody>
          <a:bodyPr anchor="b">
            <a:normAutofit/>
          </a:bodyPr>
          <a:lstStyle>
            <a:lvl1pPr marL="0" indent="0" algn="ctr">
              <a:buNone/>
              <a:defRPr sz="1400">
                <a:latin typeface="Calibri" panose="020F0502020204030204" pitchFamily="34" charset="0"/>
                <a:cs typeface="Calibri" panose="020F0502020204030204" pitchFamily="34" charset="0"/>
              </a:defRPr>
            </a:lvl1pPr>
          </a:lstStyle>
          <a:p>
            <a:pPr lvl="0"/>
            <a:r>
              <a:rPr lang="nb-NO" noProof="0"/>
              <a:t>Dato, navn, sted</a:t>
            </a:r>
          </a:p>
        </p:txBody>
      </p:sp>
      <p:pic>
        <p:nvPicPr>
          <p:cNvPr id="3" name="Picture 2" descr="BarnsBeste logo">
            <a:extLst>
              <a:ext uri="{FF2B5EF4-FFF2-40B4-BE49-F238E27FC236}">
                <a16:creationId xmlns:a16="http://schemas.microsoft.com/office/drawing/2014/main" id="{E87B0694-3096-E810-8BFB-B1FE6086D7BE}"/>
              </a:ext>
            </a:extLst>
          </p:cNvPr>
          <p:cNvPicPr>
            <a:picLocks noChangeAspect="1"/>
          </p:cNvPicPr>
          <p:nvPr userDrawn="1"/>
        </p:nvPicPr>
        <p:blipFill>
          <a:blip r:embed="rId2"/>
          <a:stretch>
            <a:fillRect/>
          </a:stretch>
        </p:blipFill>
        <p:spPr>
          <a:xfrm>
            <a:off x="5113048" y="463666"/>
            <a:ext cx="1965903" cy="1076801"/>
          </a:xfrm>
          <a:prstGeom prst="rect">
            <a:avLst/>
          </a:prstGeom>
        </p:spPr>
      </p:pic>
      <p:pic>
        <p:nvPicPr>
          <p:cNvPr id="10" name="Picture 9">
            <a:extLst>
              <a:ext uri="{FF2B5EF4-FFF2-40B4-BE49-F238E27FC236}">
                <a16:creationId xmlns:a16="http://schemas.microsoft.com/office/drawing/2014/main" id="{5E49B027-C618-AB3C-BC23-84E4AB93C89C}"/>
              </a:ext>
            </a:extLst>
          </p:cNvPr>
          <p:cNvPicPr>
            <a:picLocks noChangeAspect="1"/>
          </p:cNvPicPr>
          <p:nvPr userDrawn="1"/>
        </p:nvPicPr>
        <p:blipFill>
          <a:blip r:embed="rId3"/>
          <a:stretch>
            <a:fillRect/>
          </a:stretch>
        </p:blipFill>
        <p:spPr>
          <a:xfrm>
            <a:off x="9859228" y="1069847"/>
            <a:ext cx="1632859" cy="5275390"/>
          </a:xfrm>
          <a:prstGeom prst="rect">
            <a:avLst/>
          </a:prstGeom>
        </p:spPr>
      </p:pic>
      <p:pic>
        <p:nvPicPr>
          <p:cNvPr id="16" name="Picture 15">
            <a:extLst>
              <a:ext uri="{FF2B5EF4-FFF2-40B4-BE49-F238E27FC236}">
                <a16:creationId xmlns:a16="http://schemas.microsoft.com/office/drawing/2014/main" id="{DD85AF89-7D6B-3ED4-7679-3A519CD87913}"/>
              </a:ext>
            </a:extLst>
          </p:cNvPr>
          <p:cNvPicPr>
            <a:picLocks noChangeAspect="1"/>
          </p:cNvPicPr>
          <p:nvPr userDrawn="1"/>
        </p:nvPicPr>
        <p:blipFill rotWithShape="1">
          <a:blip r:embed="rId4"/>
          <a:srcRect r="50985"/>
          <a:stretch/>
        </p:blipFill>
        <p:spPr>
          <a:xfrm>
            <a:off x="-1" y="4637308"/>
            <a:ext cx="12192001" cy="1707929"/>
          </a:xfrm>
          <a:prstGeom prst="rect">
            <a:avLst/>
          </a:prstGeom>
        </p:spPr>
      </p:pic>
    </p:spTree>
    <p:extLst>
      <p:ext uri="{BB962C8B-B14F-4D97-AF65-F5344CB8AC3E}">
        <p14:creationId xmlns:p14="http://schemas.microsoft.com/office/powerpoint/2010/main" val="93452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med illustrasjon - blå 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FF5017-9315-0FBA-7292-0EA6CBF19FC5}"/>
              </a:ext>
            </a:extLst>
          </p:cNvPr>
          <p:cNvSpPr/>
          <p:nvPr userDrawn="1"/>
        </p:nvSpPr>
        <p:spPr>
          <a:xfrm>
            <a:off x="-1" y="-300179"/>
            <a:ext cx="12192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Picture 11">
            <a:extLst>
              <a:ext uri="{FF2B5EF4-FFF2-40B4-BE49-F238E27FC236}">
                <a16:creationId xmlns:a16="http://schemas.microsoft.com/office/drawing/2014/main" id="{3324EFB7-C0A5-EE2D-1258-189414708E5A}"/>
              </a:ext>
            </a:extLst>
          </p:cNvPr>
          <p:cNvPicPr>
            <a:picLocks noChangeAspect="1"/>
          </p:cNvPicPr>
          <p:nvPr userDrawn="1"/>
        </p:nvPicPr>
        <p:blipFill>
          <a:blip r:embed="rId2"/>
          <a:stretch>
            <a:fillRect/>
          </a:stretch>
        </p:blipFill>
        <p:spPr>
          <a:xfrm>
            <a:off x="-3049147" y="2135727"/>
            <a:ext cx="19648483" cy="4209511"/>
          </a:xfrm>
          <a:prstGeom prst="rect">
            <a:avLst/>
          </a:prstGeom>
        </p:spPr>
      </p:pic>
      <p:pic>
        <p:nvPicPr>
          <p:cNvPr id="4" name="Picture 3">
            <a:extLst>
              <a:ext uri="{FF2B5EF4-FFF2-40B4-BE49-F238E27FC236}">
                <a16:creationId xmlns:a16="http://schemas.microsoft.com/office/drawing/2014/main" id="{EB1BA8C4-CA4C-A502-B66D-454CC7DA6D72}"/>
              </a:ext>
            </a:extLst>
          </p:cNvPr>
          <p:cNvPicPr>
            <a:picLocks noChangeAspect="1"/>
          </p:cNvPicPr>
          <p:nvPr userDrawn="1"/>
        </p:nvPicPr>
        <p:blipFill>
          <a:blip r:embed="rId3"/>
          <a:stretch>
            <a:fillRect/>
          </a:stretch>
        </p:blipFill>
        <p:spPr>
          <a:xfrm>
            <a:off x="3395663" y="1640397"/>
            <a:ext cx="19874539" cy="4704841"/>
          </a:xfrm>
          <a:prstGeom prst="rect">
            <a:avLst/>
          </a:prstGeom>
        </p:spPr>
      </p:pic>
      <p:pic>
        <p:nvPicPr>
          <p:cNvPr id="3" name="Picture 2" descr="BarnsBeste logo">
            <a:extLst>
              <a:ext uri="{FF2B5EF4-FFF2-40B4-BE49-F238E27FC236}">
                <a16:creationId xmlns:a16="http://schemas.microsoft.com/office/drawing/2014/main" id="{E87B0694-3096-E810-8BFB-B1FE6086D7BE}"/>
              </a:ext>
            </a:extLst>
          </p:cNvPr>
          <p:cNvPicPr>
            <a:picLocks noChangeAspect="1"/>
          </p:cNvPicPr>
          <p:nvPr userDrawn="1"/>
        </p:nvPicPr>
        <p:blipFill>
          <a:blip r:embed="rId4"/>
          <a:stretch>
            <a:fillRect/>
          </a:stretch>
        </p:blipFill>
        <p:spPr>
          <a:xfrm>
            <a:off x="5113048" y="463666"/>
            <a:ext cx="1965903" cy="1076801"/>
          </a:xfrm>
          <a:prstGeom prst="rect">
            <a:avLst/>
          </a:prstGeom>
        </p:spPr>
      </p:pic>
      <p:sp>
        <p:nvSpPr>
          <p:cNvPr id="16" name="Title 1">
            <a:extLst>
              <a:ext uri="{FF2B5EF4-FFF2-40B4-BE49-F238E27FC236}">
                <a16:creationId xmlns:a16="http://schemas.microsoft.com/office/drawing/2014/main" id="{5B19BF82-54AA-811A-C7FA-30028CD56739}"/>
              </a:ext>
            </a:extLst>
          </p:cNvPr>
          <p:cNvSpPr>
            <a:spLocks noGrp="1"/>
          </p:cNvSpPr>
          <p:nvPr>
            <p:ph type="title" hasCustomPrompt="1"/>
          </p:nvPr>
        </p:nvSpPr>
        <p:spPr>
          <a:xfrm>
            <a:off x="2519702" y="1476967"/>
            <a:ext cx="7152594" cy="2088874"/>
          </a:xfrm>
        </p:spPr>
        <p:txBody>
          <a:bodyPr anchor="b">
            <a:noAutofit/>
          </a:bodyPr>
          <a:lstStyle>
            <a:lvl1pPr algn="ctr">
              <a:defRPr sz="4800" b="0" i="0">
                <a:solidFill>
                  <a:schemeClr val="tx1"/>
                </a:solidFill>
                <a:latin typeface="Cambria" panose="02040503050406030204" pitchFamily="18" charset="0"/>
                <a:cs typeface="Calibri" panose="020F0502020204030204" pitchFamily="34" charset="0"/>
              </a:defRPr>
            </a:lvl1pPr>
          </a:lstStyle>
          <a:p>
            <a:r>
              <a:rPr lang="nb-NO" noProof="0"/>
              <a:t>Tittel på presentasjonen</a:t>
            </a:r>
          </a:p>
        </p:txBody>
      </p:sp>
      <p:sp>
        <p:nvSpPr>
          <p:cNvPr id="17" name="Text Placeholder 8">
            <a:extLst>
              <a:ext uri="{FF2B5EF4-FFF2-40B4-BE49-F238E27FC236}">
                <a16:creationId xmlns:a16="http://schemas.microsoft.com/office/drawing/2014/main" id="{0A1BC2F5-871A-1875-9044-B5A7277D18B9}"/>
              </a:ext>
            </a:extLst>
          </p:cNvPr>
          <p:cNvSpPr>
            <a:spLocks noGrp="1"/>
          </p:cNvSpPr>
          <p:nvPr>
            <p:ph type="body" sz="quarter" idx="15" hasCustomPrompt="1"/>
          </p:nvPr>
        </p:nvSpPr>
        <p:spPr>
          <a:xfrm>
            <a:off x="3758642" y="3940544"/>
            <a:ext cx="4674714" cy="1054100"/>
          </a:xfrm>
        </p:spPr>
        <p:txBody>
          <a:bodyPr/>
          <a:lstStyle>
            <a:lvl1pPr marL="0" indent="0" algn="ctr">
              <a:buNone/>
              <a:defRPr sz="2000">
                <a:latin typeface="Calibri" panose="020F0502020204030204" pitchFamily="34" charset="0"/>
                <a:cs typeface="Calibri" panose="020F0502020204030204" pitchFamily="34" charset="0"/>
              </a:defRPr>
            </a:lvl1pPr>
          </a:lstStyle>
          <a:p>
            <a:pPr lvl="0"/>
            <a:r>
              <a:rPr lang="en-GB"/>
              <a:t>Eventuell undertittel/ingress</a:t>
            </a:r>
            <a:endParaRPr lang="nb-NO"/>
          </a:p>
        </p:txBody>
      </p:sp>
      <p:sp>
        <p:nvSpPr>
          <p:cNvPr id="2" name="Text Placeholder 8">
            <a:extLst>
              <a:ext uri="{FF2B5EF4-FFF2-40B4-BE49-F238E27FC236}">
                <a16:creationId xmlns:a16="http://schemas.microsoft.com/office/drawing/2014/main" id="{0772F67A-81A1-5BEF-5A9C-90885877C99F}"/>
              </a:ext>
            </a:extLst>
          </p:cNvPr>
          <p:cNvSpPr>
            <a:spLocks noGrp="1"/>
          </p:cNvSpPr>
          <p:nvPr>
            <p:ph type="body" sz="quarter" idx="16" hasCustomPrompt="1"/>
          </p:nvPr>
        </p:nvSpPr>
        <p:spPr>
          <a:xfrm>
            <a:off x="3395663" y="5944665"/>
            <a:ext cx="5400673" cy="241300"/>
          </a:xfrm>
        </p:spPr>
        <p:txBody>
          <a:bodyPr anchor="b">
            <a:normAutofit/>
          </a:bodyPr>
          <a:lstStyle>
            <a:lvl1pPr marL="0" indent="0" algn="ctr">
              <a:buNone/>
              <a:defRPr sz="1400">
                <a:latin typeface="Calibri" panose="020F0502020204030204" pitchFamily="34" charset="0"/>
                <a:cs typeface="Calibri" panose="020F0502020204030204" pitchFamily="34" charset="0"/>
              </a:defRPr>
            </a:lvl1pPr>
          </a:lstStyle>
          <a:p>
            <a:pPr lvl="0"/>
            <a:r>
              <a:rPr lang="nb-NO" noProof="0"/>
              <a:t>Dato, navn, sted</a:t>
            </a:r>
          </a:p>
        </p:txBody>
      </p:sp>
    </p:spTree>
    <p:extLst>
      <p:ext uri="{BB962C8B-B14F-4D97-AF65-F5344CB8AC3E}">
        <p14:creationId xmlns:p14="http://schemas.microsoft.com/office/powerpoint/2010/main" val="1364241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med illustrasjon - gul">
    <p:bg>
      <p:bgPr>
        <a:solidFill>
          <a:srgbClr val="FFF4D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FF5017-9315-0FBA-7292-0EA6CBF19FC5}"/>
              </a:ext>
            </a:extLst>
          </p:cNvPr>
          <p:cNvSpPr/>
          <p:nvPr userDrawn="1"/>
        </p:nvSpPr>
        <p:spPr>
          <a:xfrm>
            <a:off x="-1" y="-300179"/>
            <a:ext cx="12192000" cy="6858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Picture 9">
            <a:extLst>
              <a:ext uri="{FF2B5EF4-FFF2-40B4-BE49-F238E27FC236}">
                <a16:creationId xmlns:a16="http://schemas.microsoft.com/office/drawing/2014/main" id="{78A35C7C-6527-9DDD-4F23-9D5775FD0131}"/>
              </a:ext>
            </a:extLst>
          </p:cNvPr>
          <p:cNvPicPr>
            <a:picLocks noChangeAspect="1"/>
          </p:cNvPicPr>
          <p:nvPr userDrawn="1"/>
        </p:nvPicPr>
        <p:blipFill>
          <a:blip r:embed="rId2"/>
          <a:stretch>
            <a:fillRect/>
          </a:stretch>
        </p:blipFill>
        <p:spPr>
          <a:xfrm>
            <a:off x="719369" y="2585482"/>
            <a:ext cx="1388256" cy="3750094"/>
          </a:xfrm>
          <a:prstGeom prst="rect">
            <a:avLst/>
          </a:prstGeom>
        </p:spPr>
      </p:pic>
      <p:pic>
        <p:nvPicPr>
          <p:cNvPr id="8" name="Picture 7">
            <a:extLst>
              <a:ext uri="{FF2B5EF4-FFF2-40B4-BE49-F238E27FC236}">
                <a16:creationId xmlns:a16="http://schemas.microsoft.com/office/drawing/2014/main" id="{FEAEC6EF-BFF2-5E9D-0F8D-43094A16E941}"/>
              </a:ext>
            </a:extLst>
          </p:cNvPr>
          <p:cNvPicPr>
            <a:picLocks noChangeAspect="1"/>
          </p:cNvPicPr>
          <p:nvPr userDrawn="1"/>
        </p:nvPicPr>
        <p:blipFill>
          <a:blip r:embed="rId3"/>
          <a:stretch>
            <a:fillRect/>
          </a:stretch>
        </p:blipFill>
        <p:spPr>
          <a:xfrm>
            <a:off x="-1919195" y="2921179"/>
            <a:ext cx="27021395" cy="3424059"/>
          </a:xfrm>
          <a:prstGeom prst="rect">
            <a:avLst/>
          </a:prstGeom>
        </p:spPr>
      </p:pic>
      <p:pic>
        <p:nvPicPr>
          <p:cNvPr id="3" name="Picture 2" descr="BarnsBeste logo">
            <a:extLst>
              <a:ext uri="{FF2B5EF4-FFF2-40B4-BE49-F238E27FC236}">
                <a16:creationId xmlns:a16="http://schemas.microsoft.com/office/drawing/2014/main" id="{E87B0694-3096-E810-8BFB-B1FE6086D7BE}"/>
              </a:ext>
            </a:extLst>
          </p:cNvPr>
          <p:cNvPicPr>
            <a:picLocks noChangeAspect="1"/>
          </p:cNvPicPr>
          <p:nvPr userDrawn="1"/>
        </p:nvPicPr>
        <p:blipFill>
          <a:blip r:embed="rId4"/>
          <a:stretch>
            <a:fillRect/>
          </a:stretch>
        </p:blipFill>
        <p:spPr>
          <a:xfrm>
            <a:off x="5113048" y="463666"/>
            <a:ext cx="1965903" cy="1076801"/>
          </a:xfrm>
          <a:prstGeom prst="rect">
            <a:avLst/>
          </a:prstGeom>
        </p:spPr>
      </p:pic>
      <p:sp>
        <p:nvSpPr>
          <p:cNvPr id="17" name="Title 1">
            <a:extLst>
              <a:ext uri="{FF2B5EF4-FFF2-40B4-BE49-F238E27FC236}">
                <a16:creationId xmlns:a16="http://schemas.microsoft.com/office/drawing/2014/main" id="{6AB42D8B-0BE5-EE79-1C33-60C7D8AF5A33}"/>
              </a:ext>
            </a:extLst>
          </p:cNvPr>
          <p:cNvSpPr>
            <a:spLocks noGrp="1"/>
          </p:cNvSpPr>
          <p:nvPr>
            <p:ph type="title" hasCustomPrompt="1"/>
          </p:nvPr>
        </p:nvSpPr>
        <p:spPr>
          <a:xfrm>
            <a:off x="2519702" y="1476967"/>
            <a:ext cx="7152594" cy="2088874"/>
          </a:xfrm>
        </p:spPr>
        <p:txBody>
          <a:bodyPr anchor="b">
            <a:noAutofit/>
          </a:bodyPr>
          <a:lstStyle>
            <a:lvl1pPr algn="ctr">
              <a:defRPr sz="4800" b="0" i="0">
                <a:solidFill>
                  <a:schemeClr val="tx1"/>
                </a:solidFill>
                <a:latin typeface="Cambria" panose="02040503050406030204" pitchFamily="18" charset="0"/>
                <a:cs typeface="Calibri" panose="020F0502020204030204" pitchFamily="34" charset="0"/>
              </a:defRPr>
            </a:lvl1pPr>
          </a:lstStyle>
          <a:p>
            <a:r>
              <a:rPr lang="nb-NO" noProof="0"/>
              <a:t>Tittel på presentasjonen</a:t>
            </a:r>
          </a:p>
        </p:txBody>
      </p:sp>
      <p:sp>
        <p:nvSpPr>
          <p:cNvPr id="18" name="Text Placeholder 8">
            <a:extLst>
              <a:ext uri="{FF2B5EF4-FFF2-40B4-BE49-F238E27FC236}">
                <a16:creationId xmlns:a16="http://schemas.microsoft.com/office/drawing/2014/main" id="{1F5935F5-D239-8D5F-BC77-B85739B54389}"/>
              </a:ext>
            </a:extLst>
          </p:cNvPr>
          <p:cNvSpPr>
            <a:spLocks noGrp="1"/>
          </p:cNvSpPr>
          <p:nvPr>
            <p:ph type="body" sz="quarter" idx="15" hasCustomPrompt="1"/>
          </p:nvPr>
        </p:nvSpPr>
        <p:spPr>
          <a:xfrm>
            <a:off x="3758642" y="3940544"/>
            <a:ext cx="4674714" cy="1054100"/>
          </a:xfrm>
        </p:spPr>
        <p:txBody>
          <a:bodyPr/>
          <a:lstStyle>
            <a:lvl1pPr marL="0" indent="0" algn="ctr">
              <a:buNone/>
              <a:defRPr sz="2000">
                <a:latin typeface="Calibri" panose="020F0502020204030204" pitchFamily="34" charset="0"/>
                <a:cs typeface="Calibri" panose="020F0502020204030204" pitchFamily="34" charset="0"/>
              </a:defRPr>
            </a:lvl1pPr>
          </a:lstStyle>
          <a:p>
            <a:pPr lvl="0"/>
            <a:r>
              <a:rPr lang="en-GB"/>
              <a:t>Eventuell undertittel/ingress</a:t>
            </a:r>
            <a:endParaRPr lang="nb-NO"/>
          </a:p>
        </p:txBody>
      </p:sp>
      <p:sp>
        <p:nvSpPr>
          <p:cNvPr id="2" name="Text Placeholder 8">
            <a:extLst>
              <a:ext uri="{FF2B5EF4-FFF2-40B4-BE49-F238E27FC236}">
                <a16:creationId xmlns:a16="http://schemas.microsoft.com/office/drawing/2014/main" id="{B1092060-E718-EDF9-A7F6-C378F1CB519D}"/>
              </a:ext>
            </a:extLst>
          </p:cNvPr>
          <p:cNvSpPr>
            <a:spLocks noGrp="1"/>
          </p:cNvSpPr>
          <p:nvPr>
            <p:ph type="body" sz="quarter" idx="16" hasCustomPrompt="1"/>
          </p:nvPr>
        </p:nvSpPr>
        <p:spPr>
          <a:xfrm>
            <a:off x="3395663" y="5944665"/>
            <a:ext cx="5400673" cy="241300"/>
          </a:xfrm>
        </p:spPr>
        <p:txBody>
          <a:bodyPr anchor="b">
            <a:normAutofit/>
          </a:bodyPr>
          <a:lstStyle>
            <a:lvl1pPr marL="0" indent="0" algn="ctr">
              <a:buNone/>
              <a:defRPr sz="1400">
                <a:latin typeface="Calibri" panose="020F0502020204030204" pitchFamily="34" charset="0"/>
                <a:cs typeface="Calibri" panose="020F0502020204030204" pitchFamily="34" charset="0"/>
              </a:defRPr>
            </a:lvl1pPr>
          </a:lstStyle>
          <a:p>
            <a:pPr lvl="0"/>
            <a:r>
              <a:rPr lang="nb-NO" noProof="0"/>
              <a:t>Dato, navn, sted</a:t>
            </a:r>
          </a:p>
        </p:txBody>
      </p:sp>
    </p:spTree>
    <p:extLst>
      <p:ext uri="{BB962C8B-B14F-4D97-AF65-F5344CB8AC3E}">
        <p14:creationId xmlns:p14="http://schemas.microsoft.com/office/powerpoint/2010/main" val="1420386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lå">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FF5017-9315-0FBA-7292-0EA6CBF19FC5}"/>
              </a:ext>
            </a:extLst>
          </p:cNvPr>
          <p:cNvSpPr/>
          <p:nvPr userDrawn="1"/>
        </p:nvSpPr>
        <p:spPr>
          <a:xfrm>
            <a:off x="-1" y="-300179"/>
            <a:ext cx="12192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descr="BarnsBeste logo">
            <a:extLst>
              <a:ext uri="{FF2B5EF4-FFF2-40B4-BE49-F238E27FC236}">
                <a16:creationId xmlns:a16="http://schemas.microsoft.com/office/drawing/2014/main" id="{E87B0694-3096-E810-8BFB-B1FE6086D7BE}"/>
              </a:ext>
            </a:extLst>
          </p:cNvPr>
          <p:cNvPicPr>
            <a:picLocks noChangeAspect="1"/>
          </p:cNvPicPr>
          <p:nvPr userDrawn="1"/>
        </p:nvPicPr>
        <p:blipFill>
          <a:blip r:embed="rId2"/>
          <a:stretch>
            <a:fillRect/>
          </a:stretch>
        </p:blipFill>
        <p:spPr>
          <a:xfrm>
            <a:off x="5113048" y="463666"/>
            <a:ext cx="1965903" cy="1076801"/>
          </a:xfrm>
          <a:prstGeom prst="rect">
            <a:avLst/>
          </a:prstGeom>
        </p:spPr>
      </p:pic>
      <p:sp>
        <p:nvSpPr>
          <p:cNvPr id="16" name="Title 1">
            <a:extLst>
              <a:ext uri="{FF2B5EF4-FFF2-40B4-BE49-F238E27FC236}">
                <a16:creationId xmlns:a16="http://schemas.microsoft.com/office/drawing/2014/main" id="{5B19BF82-54AA-811A-C7FA-30028CD56739}"/>
              </a:ext>
            </a:extLst>
          </p:cNvPr>
          <p:cNvSpPr>
            <a:spLocks noGrp="1"/>
          </p:cNvSpPr>
          <p:nvPr>
            <p:ph type="title" hasCustomPrompt="1"/>
          </p:nvPr>
        </p:nvSpPr>
        <p:spPr>
          <a:xfrm>
            <a:off x="2519702" y="1476967"/>
            <a:ext cx="7152594" cy="2088874"/>
          </a:xfrm>
        </p:spPr>
        <p:txBody>
          <a:bodyPr anchor="b">
            <a:noAutofit/>
          </a:bodyPr>
          <a:lstStyle>
            <a:lvl1pPr algn="ctr">
              <a:defRPr sz="4800" b="0" i="0">
                <a:solidFill>
                  <a:schemeClr val="tx1"/>
                </a:solidFill>
                <a:latin typeface="Cambria" panose="02040503050406030204" pitchFamily="18" charset="0"/>
                <a:cs typeface="Calibri" panose="020F0502020204030204" pitchFamily="34" charset="0"/>
              </a:defRPr>
            </a:lvl1pPr>
          </a:lstStyle>
          <a:p>
            <a:r>
              <a:rPr lang="nb-NO" noProof="0"/>
              <a:t>Tittel på presentasjonen</a:t>
            </a:r>
          </a:p>
        </p:txBody>
      </p:sp>
      <p:sp>
        <p:nvSpPr>
          <p:cNvPr id="17" name="Text Placeholder 8">
            <a:extLst>
              <a:ext uri="{FF2B5EF4-FFF2-40B4-BE49-F238E27FC236}">
                <a16:creationId xmlns:a16="http://schemas.microsoft.com/office/drawing/2014/main" id="{0A1BC2F5-871A-1875-9044-B5A7277D18B9}"/>
              </a:ext>
            </a:extLst>
          </p:cNvPr>
          <p:cNvSpPr>
            <a:spLocks noGrp="1"/>
          </p:cNvSpPr>
          <p:nvPr>
            <p:ph type="body" sz="quarter" idx="15" hasCustomPrompt="1"/>
          </p:nvPr>
        </p:nvSpPr>
        <p:spPr>
          <a:xfrm>
            <a:off x="3758642" y="3940544"/>
            <a:ext cx="4674714" cy="1054100"/>
          </a:xfrm>
        </p:spPr>
        <p:txBody>
          <a:bodyPr/>
          <a:lstStyle>
            <a:lvl1pPr marL="0" indent="0" algn="ctr">
              <a:buNone/>
              <a:defRPr sz="2000">
                <a:latin typeface="Calibri" panose="020F0502020204030204" pitchFamily="34" charset="0"/>
                <a:cs typeface="Calibri" panose="020F0502020204030204" pitchFamily="34" charset="0"/>
              </a:defRPr>
            </a:lvl1pPr>
          </a:lstStyle>
          <a:p>
            <a:pPr lvl="0"/>
            <a:r>
              <a:rPr lang="en-GB"/>
              <a:t>Eventuell undertittel/ingress</a:t>
            </a:r>
            <a:endParaRPr lang="nb-NO"/>
          </a:p>
        </p:txBody>
      </p:sp>
      <p:sp>
        <p:nvSpPr>
          <p:cNvPr id="2" name="Text Placeholder 8">
            <a:extLst>
              <a:ext uri="{FF2B5EF4-FFF2-40B4-BE49-F238E27FC236}">
                <a16:creationId xmlns:a16="http://schemas.microsoft.com/office/drawing/2014/main" id="{0772F67A-81A1-5BEF-5A9C-90885877C99F}"/>
              </a:ext>
            </a:extLst>
          </p:cNvPr>
          <p:cNvSpPr>
            <a:spLocks noGrp="1"/>
          </p:cNvSpPr>
          <p:nvPr>
            <p:ph type="body" sz="quarter" idx="16" hasCustomPrompt="1"/>
          </p:nvPr>
        </p:nvSpPr>
        <p:spPr>
          <a:xfrm>
            <a:off x="3395663" y="5944665"/>
            <a:ext cx="5400673" cy="241300"/>
          </a:xfrm>
        </p:spPr>
        <p:txBody>
          <a:bodyPr anchor="b">
            <a:normAutofit/>
          </a:bodyPr>
          <a:lstStyle>
            <a:lvl1pPr marL="0" indent="0" algn="ctr">
              <a:buNone/>
              <a:defRPr sz="1400">
                <a:latin typeface="Calibri" panose="020F0502020204030204" pitchFamily="34" charset="0"/>
                <a:cs typeface="Calibri" panose="020F0502020204030204" pitchFamily="34" charset="0"/>
              </a:defRPr>
            </a:lvl1pPr>
          </a:lstStyle>
          <a:p>
            <a:pPr lvl="0"/>
            <a:r>
              <a:rPr lang="nb-NO" noProof="0"/>
              <a:t>Dato, navn, sted</a:t>
            </a:r>
          </a:p>
        </p:txBody>
      </p:sp>
    </p:spTree>
    <p:extLst>
      <p:ext uri="{BB962C8B-B14F-4D97-AF65-F5344CB8AC3E}">
        <p14:creationId xmlns:p14="http://schemas.microsoft.com/office/powerpoint/2010/main" val="2565994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gul">
    <p:bg>
      <p:bgPr>
        <a:solidFill>
          <a:srgbClr val="FFF4D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FF5017-9315-0FBA-7292-0EA6CBF19FC5}"/>
              </a:ext>
            </a:extLst>
          </p:cNvPr>
          <p:cNvSpPr/>
          <p:nvPr userDrawn="1"/>
        </p:nvSpPr>
        <p:spPr>
          <a:xfrm>
            <a:off x="-1" y="-300179"/>
            <a:ext cx="12192000" cy="6858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descr="BarnsBeste logo">
            <a:extLst>
              <a:ext uri="{FF2B5EF4-FFF2-40B4-BE49-F238E27FC236}">
                <a16:creationId xmlns:a16="http://schemas.microsoft.com/office/drawing/2014/main" id="{E87B0694-3096-E810-8BFB-B1FE6086D7BE}"/>
              </a:ext>
            </a:extLst>
          </p:cNvPr>
          <p:cNvPicPr>
            <a:picLocks noChangeAspect="1"/>
          </p:cNvPicPr>
          <p:nvPr userDrawn="1"/>
        </p:nvPicPr>
        <p:blipFill>
          <a:blip r:embed="rId2"/>
          <a:stretch>
            <a:fillRect/>
          </a:stretch>
        </p:blipFill>
        <p:spPr>
          <a:xfrm>
            <a:off x="5113048" y="463666"/>
            <a:ext cx="1965903" cy="1076801"/>
          </a:xfrm>
          <a:prstGeom prst="rect">
            <a:avLst/>
          </a:prstGeom>
        </p:spPr>
      </p:pic>
      <p:sp>
        <p:nvSpPr>
          <p:cNvPr id="17" name="Title 1">
            <a:extLst>
              <a:ext uri="{FF2B5EF4-FFF2-40B4-BE49-F238E27FC236}">
                <a16:creationId xmlns:a16="http://schemas.microsoft.com/office/drawing/2014/main" id="{6AB42D8B-0BE5-EE79-1C33-60C7D8AF5A33}"/>
              </a:ext>
            </a:extLst>
          </p:cNvPr>
          <p:cNvSpPr>
            <a:spLocks noGrp="1"/>
          </p:cNvSpPr>
          <p:nvPr>
            <p:ph type="title" hasCustomPrompt="1"/>
          </p:nvPr>
        </p:nvSpPr>
        <p:spPr>
          <a:xfrm>
            <a:off x="2519702" y="1476967"/>
            <a:ext cx="7152594" cy="2088874"/>
          </a:xfrm>
        </p:spPr>
        <p:txBody>
          <a:bodyPr anchor="b">
            <a:noAutofit/>
          </a:bodyPr>
          <a:lstStyle>
            <a:lvl1pPr algn="ctr">
              <a:defRPr sz="4800" b="0" i="0">
                <a:solidFill>
                  <a:schemeClr val="tx1"/>
                </a:solidFill>
                <a:latin typeface="Cambria" panose="02040503050406030204" pitchFamily="18" charset="0"/>
                <a:cs typeface="Calibri" panose="020F0502020204030204" pitchFamily="34" charset="0"/>
              </a:defRPr>
            </a:lvl1pPr>
          </a:lstStyle>
          <a:p>
            <a:r>
              <a:rPr lang="nb-NO" noProof="0"/>
              <a:t>Tittel på presentasjonen</a:t>
            </a:r>
          </a:p>
        </p:txBody>
      </p:sp>
      <p:sp>
        <p:nvSpPr>
          <p:cNvPr id="18" name="Text Placeholder 8">
            <a:extLst>
              <a:ext uri="{FF2B5EF4-FFF2-40B4-BE49-F238E27FC236}">
                <a16:creationId xmlns:a16="http://schemas.microsoft.com/office/drawing/2014/main" id="{1F5935F5-D239-8D5F-BC77-B85739B54389}"/>
              </a:ext>
            </a:extLst>
          </p:cNvPr>
          <p:cNvSpPr>
            <a:spLocks noGrp="1"/>
          </p:cNvSpPr>
          <p:nvPr>
            <p:ph type="body" sz="quarter" idx="15" hasCustomPrompt="1"/>
          </p:nvPr>
        </p:nvSpPr>
        <p:spPr>
          <a:xfrm>
            <a:off x="3758642" y="3940544"/>
            <a:ext cx="4674714" cy="1054100"/>
          </a:xfrm>
        </p:spPr>
        <p:txBody>
          <a:bodyPr/>
          <a:lstStyle>
            <a:lvl1pPr marL="0" indent="0" algn="ctr">
              <a:buNone/>
              <a:defRPr sz="2000">
                <a:latin typeface="Calibri" panose="020F0502020204030204" pitchFamily="34" charset="0"/>
                <a:cs typeface="Calibri" panose="020F0502020204030204" pitchFamily="34" charset="0"/>
              </a:defRPr>
            </a:lvl1pPr>
          </a:lstStyle>
          <a:p>
            <a:pPr lvl="0"/>
            <a:r>
              <a:rPr lang="en-GB"/>
              <a:t>Eventuell undertittel/ingress</a:t>
            </a:r>
            <a:endParaRPr lang="nb-NO"/>
          </a:p>
        </p:txBody>
      </p:sp>
      <p:sp>
        <p:nvSpPr>
          <p:cNvPr id="2" name="Text Placeholder 8">
            <a:extLst>
              <a:ext uri="{FF2B5EF4-FFF2-40B4-BE49-F238E27FC236}">
                <a16:creationId xmlns:a16="http://schemas.microsoft.com/office/drawing/2014/main" id="{B1092060-E718-EDF9-A7F6-C378F1CB519D}"/>
              </a:ext>
            </a:extLst>
          </p:cNvPr>
          <p:cNvSpPr>
            <a:spLocks noGrp="1"/>
          </p:cNvSpPr>
          <p:nvPr>
            <p:ph type="body" sz="quarter" idx="16" hasCustomPrompt="1"/>
          </p:nvPr>
        </p:nvSpPr>
        <p:spPr>
          <a:xfrm>
            <a:off x="3395663" y="5944665"/>
            <a:ext cx="5400673" cy="241300"/>
          </a:xfrm>
        </p:spPr>
        <p:txBody>
          <a:bodyPr anchor="b">
            <a:normAutofit/>
          </a:bodyPr>
          <a:lstStyle>
            <a:lvl1pPr marL="0" indent="0" algn="ctr">
              <a:buNone/>
              <a:defRPr sz="1400">
                <a:latin typeface="Calibri" panose="020F0502020204030204" pitchFamily="34" charset="0"/>
                <a:cs typeface="Calibri" panose="020F0502020204030204" pitchFamily="34" charset="0"/>
              </a:defRPr>
            </a:lvl1pPr>
          </a:lstStyle>
          <a:p>
            <a:pPr lvl="0"/>
            <a:r>
              <a:rPr lang="nb-NO" noProof="0"/>
              <a:t>Dato, navn, sted</a:t>
            </a:r>
          </a:p>
        </p:txBody>
      </p:sp>
    </p:spTree>
    <p:extLst>
      <p:ext uri="{BB962C8B-B14F-4D97-AF65-F5344CB8AC3E}">
        <p14:creationId xmlns:p14="http://schemas.microsoft.com/office/powerpoint/2010/main" val="1041686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6"/>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CA5F50-DEE3-EEDA-5B0E-2DFCD828DA92}"/>
              </a:ext>
            </a:extLst>
          </p:cNvPr>
          <p:cNvPicPr>
            <a:picLocks noChangeAspect="1"/>
          </p:cNvPicPr>
          <p:nvPr userDrawn="1"/>
        </p:nvPicPr>
        <p:blipFill>
          <a:blip r:embed="rId2"/>
          <a:stretch>
            <a:fillRect/>
          </a:stretch>
        </p:blipFill>
        <p:spPr>
          <a:xfrm>
            <a:off x="-2962400" y="2380932"/>
            <a:ext cx="23591625" cy="3964306"/>
          </a:xfrm>
          <a:prstGeom prst="rect">
            <a:avLst/>
          </a:prstGeom>
        </p:spPr>
      </p:pic>
      <p:sp>
        <p:nvSpPr>
          <p:cNvPr id="9" name="Title 1">
            <a:extLst>
              <a:ext uri="{FF2B5EF4-FFF2-40B4-BE49-F238E27FC236}">
                <a16:creationId xmlns:a16="http://schemas.microsoft.com/office/drawing/2014/main" id="{1C7B9459-286B-E48B-70BE-C37F1CF1954A}"/>
              </a:ext>
            </a:extLst>
          </p:cNvPr>
          <p:cNvSpPr>
            <a:spLocks noGrp="1"/>
          </p:cNvSpPr>
          <p:nvPr>
            <p:ph type="title" hasCustomPrompt="1"/>
          </p:nvPr>
        </p:nvSpPr>
        <p:spPr>
          <a:xfrm>
            <a:off x="514351" y="448056"/>
            <a:ext cx="5400674" cy="444848"/>
          </a:xfrm>
        </p:spPr>
        <p:txBody>
          <a:bodyPr anchor="t"/>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Agenda</a:t>
            </a:r>
            <a:endParaRPr lang="nb-NO"/>
          </a:p>
        </p:txBody>
      </p:sp>
      <p:sp>
        <p:nvSpPr>
          <p:cNvPr id="10" name="Text Placeholder 3">
            <a:extLst>
              <a:ext uri="{FF2B5EF4-FFF2-40B4-BE49-F238E27FC236}">
                <a16:creationId xmlns:a16="http://schemas.microsoft.com/office/drawing/2014/main" id="{1E0D3C56-305A-A4FB-7B22-3786EC60DC53}"/>
              </a:ext>
            </a:extLst>
          </p:cNvPr>
          <p:cNvSpPr>
            <a:spLocks noGrp="1"/>
          </p:cNvSpPr>
          <p:nvPr>
            <p:ph type="body" sz="quarter" idx="10" hasCustomPrompt="1"/>
          </p:nvPr>
        </p:nvSpPr>
        <p:spPr>
          <a:xfrm>
            <a:off x="514350" y="1193279"/>
            <a:ext cx="5400675" cy="3980879"/>
          </a:xfrm>
        </p:spPr>
        <p:txBody>
          <a:bodyPr/>
          <a:lstStyle>
            <a:lvl1pPr marL="457200" indent="-457200">
              <a:buFont typeface="+mj-lt"/>
              <a:buAutoNum type="arabicPeriod"/>
              <a:defRPr/>
            </a:lvl1pPr>
          </a:lstStyle>
          <a:p>
            <a:pPr lvl="0"/>
            <a:r>
              <a:rPr lang="nb-NO" noProof="0"/>
              <a:t>Klikk for å skrive inn tekst</a:t>
            </a:r>
          </a:p>
        </p:txBody>
      </p:sp>
    </p:spTree>
    <p:extLst>
      <p:ext uri="{BB962C8B-B14F-4D97-AF65-F5344CB8AC3E}">
        <p14:creationId xmlns:p14="http://schemas.microsoft.com/office/powerpoint/2010/main" val="130483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teldeler med illustrasjon - gul">
    <p:bg>
      <p:bgPr>
        <a:solidFill>
          <a:srgbClr val="FFF4D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7"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pic>
        <p:nvPicPr>
          <p:cNvPr id="8" name="Picture 7">
            <a:extLst>
              <a:ext uri="{FF2B5EF4-FFF2-40B4-BE49-F238E27FC236}">
                <a16:creationId xmlns:a16="http://schemas.microsoft.com/office/drawing/2014/main" id="{63261174-F163-C7C6-1616-49DD9C60886E}"/>
              </a:ext>
            </a:extLst>
          </p:cNvPr>
          <p:cNvPicPr>
            <a:picLocks noChangeAspect="1"/>
          </p:cNvPicPr>
          <p:nvPr userDrawn="1"/>
        </p:nvPicPr>
        <p:blipFill rotWithShape="1">
          <a:blip r:embed="rId2"/>
          <a:srcRect r="39297"/>
          <a:stretch/>
        </p:blipFill>
        <p:spPr>
          <a:xfrm flipH="1">
            <a:off x="-1676401" y="3068955"/>
            <a:ext cx="14548340" cy="3276283"/>
          </a:xfrm>
          <a:prstGeom prst="rect">
            <a:avLst/>
          </a:prstGeom>
        </p:spPr>
      </p:pic>
    </p:spTree>
    <p:extLst>
      <p:ext uri="{BB962C8B-B14F-4D97-AF65-F5344CB8AC3E}">
        <p14:creationId xmlns:p14="http://schemas.microsoft.com/office/powerpoint/2010/main" val="289996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deler med illustrasjon - blå">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104296"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pic>
        <p:nvPicPr>
          <p:cNvPr id="6" name="Picture 5">
            <a:extLst>
              <a:ext uri="{FF2B5EF4-FFF2-40B4-BE49-F238E27FC236}">
                <a16:creationId xmlns:a16="http://schemas.microsoft.com/office/drawing/2014/main" id="{9C0A5907-7C80-DC71-8074-6BF817C76EBF}"/>
              </a:ext>
            </a:extLst>
          </p:cNvPr>
          <p:cNvPicPr>
            <a:picLocks noChangeAspect="1"/>
          </p:cNvPicPr>
          <p:nvPr userDrawn="1"/>
        </p:nvPicPr>
        <p:blipFill>
          <a:blip r:embed="rId2"/>
          <a:stretch>
            <a:fillRect/>
          </a:stretch>
        </p:blipFill>
        <p:spPr>
          <a:xfrm>
            <a:off x="-4234975" y="1245401"/>
            <a:ext cx="18955778" cy="5099837"/>
          </a:xfrm>
          <a:prstGeom prst="rect">
            <a:avLst/>
          </a:prstGeom>
        </p:spPr>
      </p:pic>
    </p:spTree>
    <p:extLst>
      <p:ext uri="{BB962C8B-B14F-4D97-AF65-F5344CB8AC3E}">
        <p14:creationId xmlns:p14="http://schemas.microsoft.com/office/powerpoint/2010/main" val="2836683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teldeler med illustrasjon - gul 2">
    <p:bg>
      <p:bgPr>
        <a:solidFill>
          <a:srgbClr val="FFF4D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pic>
        <p:nvPicPr>
          <p:cNvPr id="6" name="Picture 5">
            <a:extLst>
              <a:ext uri="{FF2B5EF4-FFF2-40B4-BE49-F238E27FC236}">
                <a16:creationId xmlns:a16="http://schemas.microsoft.com/office/drawing/2014/main" id="{A04BC301-2611-2BD3-DD74-069092494675}"/>
              </a:ext>
            </a:extLst>
          </p:cNvPr>
          <p:cNvPicPr>
            <a:picLocks noChangeAspect="1"/>
          </p:cNvPicPr>
          <p:nvPr userDrawn="1"/>
        </p:nvPicPr>
        <p:blipFill>
          <a:blip r:embed="rId2"/>
          <a:stretch>
            <a:fillRect/>
          </a:stretch>
        </p:blipFill>
        <p:spPr>
          <a:xfrm>
            <a:off x="-2796505" y="1961707"/>
            <a:ext cx="25351705" cy="4383531"/>
          </a:xfrm>
          <a:prstGeom prst="rect">
            <a:avLst/>
          </a:prstGeom>
        </p:spPr>
      </p:pic>
    </p:spTree>
    <p:extLst>
      <p:ext uri="{BB962C8B-B14F-4D97-AF65-F5344CB8AC3E}">
        <p14:creationId xmlns:p14="http://schemas.microsoft.com/office/powerpoint/2010/main" val="2351998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teldeler med illustrasjon - blå 2">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09600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solidFill>
                <a:schemeClr val="accent1"/>
              </a:solidFill>
            </a:endParaRPr>
          </a:p>
        </p:txBody>
      </p:sp>
      <p:pic>
        <p:nvPicPr>
          <p:cNvPr id="4" name="Picture 3">
            <a:extLst>
              <a:ext uri="{FF2B5EF4-FFF2-40B4-BE49-F238E27FC236}">
                <a16:creationId xmlns:a16="http://schemas.microsoft.com/office/drawing/2014/main" id="{2130A7E6-B6A6-E134-0312-D1EC81FDC139}"/>
              </a:ext>
            </a:extLst>
          </p:cNvPr>
          <p:cNvPicPr>
            <a:picLocks noChangeAspect="1"/>
          </p:cNvPicPr>
          <p:nvPr userDrawn="1"/>
        </p:nvPicPr>
        <p:blipFill rotWithShape="1">
          <a:blip r:embed="rId2"/>
          <a:srcRect l="26088" r="4427"/>
          <a:stretch/>
        </p:blipFill>
        <p:spPr>
          <a:xfrm>
            <a:off x="-1077166" y="2365876"/>
            <a:ext cx="16225806" cy="3979362"/>
          </a:xfrm>
          <a:prstGeom prst="rect">
            <a:avLst/>
          </a:prstGeom>
        </p:spPr>
      </p:pic>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spTree>
    <p:extLst>
      <p:ext uri="{BB962C8B-B14F-4D97-AF65-F5344CB8AC3E}">
        <p14:creationId xmlns:p14="http://schemas.microsoft.com/office/powerpoint/2010/main" val="1142451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teldeler - gul ">
    <p:bg>
      <p:bgPr>
        <a:solidFill>
          <a:srgbClr val="FFF4D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spTree>
    <p:extLst>
      <p:ext uri="{BB962C8B-B14F-4D97-AF65-F5344CB8AC3E}">
        <p14:creationId xmlns:p14="http://schemas.microsoft.com/office/powerpoint/2010/main" val="2219686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teldeler - blå">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09600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solidFill>
                <a:schemeClr val="accent1"/>
              </a:solidFill>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spTree>
    <p:extLst>
      <p:ext uri="{BB962C8B-B14F-4D97-AF65-F5344CB8AC3E}">
        <p14:creationId xmlns:p14="http://schemas.microsoft.com/office/powerpoint/2010/main" val="651963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med illustrasjon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900427-71F5-9E52-2D68-A3A89665A3E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6382040" y="2253983"/>
            <a:ext cx="24008026" cy="4091255"/>
          </a:xfrm>
          <a:prstGeom prst="rect">
            <a:avLst/>
          </a:prstGeom>
        </p:spPr>
      </p:pic>
      <p:sp>
        <p:nvSpPr>
          <p:cNvPr id="3" name="Rectangle 2">
            <a:extLst>
              <a:ext uri="{FF2B5EF4-FFF2-40B4-BE49-F238E27FC236}">
                <a16:creationId xmlns:a16="http://schemas.microsoft.com/office/drawing/2014/main" id="{68F49C92-0009-8E4F-EF5F-C57CD7220664}"/>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itle 1">
            <a:extLst>
              <a:ext uri="{FF2B5EF4-FFF2-40B4-BE49-F238E27FC236}">
                <a16:creationId xmlns:a16="http://schemas.microsoft.com/office/drawing/2014/main" id="{859D182D-E1A2-16FF-CA9F-9942C1723530}"/>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5" name="Text Placeholder 3">
            <a:extLst>
              <a:ext uri="{FF2B5EF4-FFF2-40B4-BE49-F238E27FC236}">
                <a16:creationId xmlns:a16="http://schemas.microsoft.com/office/drawing/2014/main" id="{324BF2BB-E47A-A3B4-5BA2-9A4F114745AD}"/>
              </a:ext>
            </a:extLst>
          </p:cNvPr>
          <p:cNvSpPr>
            <a:spLocks noGrp="1"/>
          </p:cNvSpPr>
          <p:nvPr>
            <p:ph type="body" sz="quarter" idx="10" hasCustomPrompt="1"/>
          </p:nvPr>
        </p:nvSpPr>
        <p:spPr>
          <a:xfrm>
            <a:off x="514350" y="2253983"/>
            <a:ext cx="5400675" cy="3980879"/>
          </a:xfrm>
        </p:spPr>
        <p:txBody>
          <a:bodyPr/>
          <a:lstStyle/>
          <a:p>
            <a:pPr lvl="0"/>
            <a:r>
              <a:rPr lang="nb-NO" noProof="0"/>
              <a:t>Klikk for å skrive inn tekst</a:t>
            </a:r>
          </a:p>
        </p:txBody>
      </p:sp>
      <p:pic>
        <p:nvPicPr>
          <p:cNvPr id="6" name="Graphic 5" descr="BarnsBeste logo">
            <a:extLst>
              <a:ext uri="{FF2B5EF4-FFF2-40B4-BE49-F238E27FC236}">
                <a16:creationId xmlns:a16="http://schemas.microsoft.com/office/drawing/2014/main" id="{EA928F22-2DE6-735D-4042-6FBA7B7DFEE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858486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med illustrasjon 2">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C8110D-AA10-29B6-427A-9544A53E6B04}"/>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5703994" y="1311095"/>
            <a:ext cx="23241213" cy="5034143"/>
          </a:xfrm>
          <a:prstGeom prst="rect">
            <a:avLst/>
          </a:prstGeom>
        </p:spPr>
      </p:pic>
      <p:sp>
        <p:nvSpPr>
          <p:cNvPr id="4" name="Rectangle 3">
            <a:extLst>
              <a:ext uri="{FF2B5EF4-FFF2-40B4-BE49-F238E27FC236}">
                <a16:creationId xmlns:a16="http://schemas.microsoft.com/office/drawing/2014/main" id="{121E0AE0-1E5E-F81E-D8E1-9A53DA851AF3}"/>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itle 1">
            <a:extLst>
              <a:ext uri="{FF2B5EF4-FFF2-40B4-BE49-F238E27FC236}">
                <a16:creationId xmlns:a16="http://schemas.microsoft.com/office/drawing/2014/main" id="{C0341A79-6163-E4CC-314A-27EFAED26C50}"/>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6" name="Text Placeholder 3">
            <a:extLst>
              <a:ext uri="{FF2B5EF4-FFF2-40B4-BE49-F238E27FC236}">
                <a16:creationId xmlns:a16="http://schemas.microsoft.com/office/drawing/2014/main" id="{2796607E-2382-D0B6-8C93-346E8EF66643}"/>
              </a:ext>
            </a:extLst>
          </p:cNvPr>
          <p:cNvSpPr>
            <a:spLocks noGrp="1"/>
          </p:cNvSpPr>
          <p:nvPr>
            <p:ph type="body" sz="quarter" idx="10" hasCustomPrompt="1"/>
          </p:nvPr>
        </p:nvSpPr>
        <p:spPr>
          <a:xfrm>
            <a:off x="514350" y="2253983"/>
            <a:ext cx="5400675" cy="3980879"/>
          </a:xfrm>
        </p:spPr>
        <p:txBody>
          <a:bodyPr/>
          <a:lstStyle/>
          <a:p>
            <a:pPr lvl="0"/>
            <a:r>
              <a:rPr lang="nb-NO" noProof="0"/>
              <a:t>Klikk for å skrive inn tekst</a:t>
            </a:r>
          </a:p>
        </p:txBody>
      </p:sp>
      <p:pic>
        <p:nvPicPr>
          <p:cNvPr id="7" name="Graphic 6" descr="BarnsBeste logo">
            <a:extLst>
              <a:ext uri="{FF2B5EF4-FFF2-40B4-BE49-F238E27FC236}">
                <a16:creationId xmlns:a16="http://schemas.microsoft.com/office/drawing/2014/main" id="{19BB9E26-40E6-4E65-CA5D-4868AD930E8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2207121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med illustrasjon 3">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985FDF2-6DB9-64AB-CE0D-999C49321921}"/>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 name="Picture 1">
            <a:extLst>
              <a:ext uri="{FF2B5EF4-FFF2-40B4-BE49-F238E27FC236}">
                <a16:creationId xmlns:a16="http://schemas.microsoft.com/office/drawing/2014/main" id="{129E445E-3F24-60F4-56F6-CA34BE34B3FF}"/>
              </a:ext>
            </a:extLst>
          </p:cNvPr>
          <p:cNvPicPr>
            <a:picLocks noChangeAspect="1"/>
          </p:cNvPicPr>
          <p:nvPr userDrawn="1"/>
        </p:nvPicPr>
        <p:blipFill>
          <a:blip r:embed="rId2"/>
          <a:stretch>
            <a:fillRect/>
          </a:stretch>
        </p:blipFill>
        <p:spPr>
          <a:xfrm>
            <a:off x="-10683241" y="2302416"/>
            <a:ext cx="23637241" cy="4042822"/>
          </a:xfrm>
          <a:prstGeom prst="rect">
            <a:avLst/>
          </a:prstGeom>
        </p:spPr>
      </p:pic>
      <p:sp>
        <p:nvSpPr>
          <p:cNvPr id="4" name="Rectangle 3">
            <a:extLst>
              <a:ext uri="{FF2B5EF4-FFF2-40B4-BE49-F238E27FC236}">
                <a16:creationId xmlns:a16="http://schemas.microsoft.com/office/drawing/2014/main" id="{7429C174-0212-A80F-EBD1-E34C0D8B6DE5}"/>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itle 1">
            <a:extLst>
              <a:ext uri="{FF2B5EF4-FFF2-40B4-BE49-F238E27FC236}">
                <a16:creationId xmlns:a16="http://schemas.microsoft.com/office/drawing/2014/main" id="{294938E9-65BC-35DD-F426-74A36A164009}"/>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8" name="Text Placeholder 3">
            <a:extLst>
              <a:ext uri="{FF2B5EF4-FFF2-40B4-BE49-F238E27FC236}">
                <a16:creationId xmlns:a16="http://schemas.microsoft.com/office/drawing/2014/main" id="{8F193C32-BCB9-5567-873F-C9C46A4D7B9F}"/>
              </a:ext>
            </a:extLst>
          </p:cNvPr>
          <p:cNvSpPr>
            <a:spLocks noGrp="1"/>
          </p:cNvSpPr>
          <p:nvPr>
            <p:ph type="body" sz="quarter" idx="10" hasCustomPrompt="1"/>
          </p:nvPr>
        </p:nvSpPr>
        <p:spPr>
          <a:xfrm>
            <a:off x="514350" y="2253983"/>
            <a:ext cx="5400675" cy="3980879"/>
          </a:xfrm>
        </p:spPr>
        <p:txBody>
          <a:bodyPr/>
          <a:lstStyle/>
          <a:p>
            <a:pPr lvl="0"/>
            <a:r>
              <a:rPr lang="nb-NO" noProof="0"/>
              <a:t>Klikk for å skrive inn tekst</a:t>
            </a:r>
          </a:p>
        </p:txBody>
      </p:sp>
      <p:pic>
        <p:nvPicPr>
          <p:cNvPr id="9" name="Graphic 8" descr="BarnsBeste logo">
            <a:extLst>
              <a:ext uri="{FF2B5EF4-FFF2-40B4-BE49-F238E27FC236}">
                <a16:creationId xmlns:a16="http://schemas.microsoft.com/office/drawing/2014/main" id="{E4725322-5C7D-0EFF-6646-77E3F5475C1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1304073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med illustrasjon 4">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900227-073C-CBAA-1F87-9AC636AED085}"/>
              </a:ext>
            </a:extLst>
          </p:cNvPr>
          <p:cNvPicPr>
            <a:picLocks noChangeAspect="1"/>
          </p:cNvPicPr>
          <p:nvPr userDrawn="1"/>
        </p:nvPicPr>
        <p:blipFill>
          <a:blip r:embed="rId2"/>
          <a:stretch>
            <a:fillRect/>
          </a:stretch>
        </p:blipFill>
        <p:spPr>
          <a:xfrm>
            <a:off x="-4784727" y="2470847"/>
            <a:ext cx="22735439" cy="3874391"/>
          </a:xfrm>
          <a:prstGeom prst="rect">
            <a:avLst/>
          </a:prstGeom>
        </p:spPr>
      </p:pic>
      <p:sp>
        <p:nvSpPr>
          <p:cNvPr id="16" name="Rectangle 15">
            <a:extLst>
              <a:ext uri="{FF2B5EF4-FFF2-40B4-BE49-F238E27FC236}">
                <a16:creationId xmlns:a16="http://schemas.microsoft.com/office/drawing/2014/main" id="{D9750208-6791-43E4-4FCE-7410C3809999}"/>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6010B589-E433-9EDE-89E4-E9BF526055FF}"/>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3" name="Text Placeholder 3">
            <a:extLst>
              <a:ext uri="{FF2B5EF4-FFF2-40B4-BE49-F238E27FC236}">
                <a16:creationId xmlns:a16="http://schemas.microsoft.com/office/drawing/2014/main" id="{7887A5AE-6258-D2CD-F373-854BC9BFC5D9}"/>
              </a:ext>
            </a:extLst>
          </p:cNvPr>
          <p:cNvSpPr>
            <a:spLocks noGrp="1"/>
          </p:cNvSpPr>
          <p:nvPr>
            <p:ph type="body" sz="quarter" idx="10" hasCustomPrompt="1"/>
          </p:nvPr>
        </p:nvSpPr>
        <p:spPr>
          <a:xfrm>
            <a:off x="514350" y="2253983"/>
            <a:ext cx="5400675" cy="3980879"/>
          </a:xfrm>
        </p:spPr>
        <p:txBody>
          <a:bodyPr/>
          <a:lstStyle/>
          <a:p>
            <a:pPr lvl="0"/>
            <a:r>
              <a:rPr lang="nb-NO" noProof="0"/>
              <a:t>Klikk for å skrive inn tekst</a:t>
            </a:r>
          </a:p>
        </p:txBody>
      </p:sp>
      <p:pic>
        <p:nvPicPr>
          <p:cNvPr id="5" name="Graphic 4" descr="BarnsBeste logo">
            <a:extLst>
              <a:ext uri="{FF2B5EF4-FFF2-40B4-BE49-F238E27FC236}">
                <a16:creationId xmlns:a16="http://schemas.microsoft.com/office/drawing/2014/main" id="{0327140C-FDE0-578E-A658-A0DF5E9313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1856865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to spalt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F49C92-0009-8E4F-EF5F-C57CD7220664}"/>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le 1">
            <a:extLst>
              <a:ext uri="{FF2B5EF4-FFF2-40B4-BE49-F238E27FC236}">
                <a16:creationId xmlns:a16="http://schemas.microsoft.com/office/drawing/2014/main" id="{1617B8A2-D05B-13BC-9872-824640D32619}"/>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8" name="Text Placeholder 3">
            <a:extLst>
              <a:ext uri="{FF2B5EF4-FFF2-40B4-BE49-F238E27FC236}">
                <a16:creationId xmlns:a16="http://schemas.microsoft.com/office/drawing/2014/main" id="{5A1C3A9C-9454-1A44-55B4-06FC682B8794}"/>
              </a:ext>
            </a:extLst>
          </p:cNvPr>
          <p:cNvSpPr>
            <a:spLocks noGrp="1"/>
          </p:cNvSpPr>
          <p:nvPr>
            <p:ph type="body" sz="quarter" idx="10" hasCustomPrompt="1"/>
          </p:nvPr>
        </p:nvSpPr>
        <p:spPr>
          <a:xfrm>
            <a:off x="514350" y="2253983"/>
            <a:ext cx="5400675" cy="3980879"/>
          </a:xfrm>
        </p:spPr>
        <p:txBody>
          <a:bodyPr/>
          <a:lstStyle/>
          <a:p>
            <a:pPr lvl="0"/>
            <a:r>
              <a:rPr lang="nb-NO" noProof="0"/>
              <a:t>Klikk for å skrive inn tekst</a:t>
            </a:r>
          </a:p>
        </p:txBody>
      </p:sp>
      <p:sp>
        <p:nvSpPr>
          <p:cNvPr id="9" name="Text Placeholder 3">
            <a:extLst>
              <a:ext uri="{FF2B5EF4-FFF2-40B4-BE49-F238E27FC236}">
                <a16:creationId xmlns:a16="http://schemas.microsoft.com/office/drawing/2014/main" id="{7833804E-C93F-D34A-4920-2DB68A79D99A}"/>
              </a:ext>
            </a:extLst>
          </p:cNvPr>
          <p:cNvSpPr>
            <a:spLocks noGrp="1"/>
          </p:cNvSpPr>
          <p:nvPr>
            <p:ph type="body" sz="quarter" idx="11" hasCustomPrompt="1"/>
          </p:nvPr>
        </p:nvSpPr>
        <p:spPr>
          <a:xfrm>
            <a:off x="6276977" y="2253983"/>
            <a:ext cx="5400675" cy="3980879"/>
          </a:xfrm>
        </p:spPr>
        <p:txBody>
          <a:bodyPr/>
          <a:lstStyle/>
          <a:p>
            <a:pPr lvl="0"/>
            <a:r>
              <a:rPr lang="nb-NO" noProof="0"/>
              <a:t>Klikk for å skrive inn tekst</a:t>
            </a:r>
          </a:p>
        </p:txBody>
      </p:sp>
      <p:pic>
        <p:nvPicPr>
          <p:cNvPr id="10" name="Graphic 9" descr="BarnsBeste logo">
            <a:extLst>
              <a:ext uri="{FF2B5EF4-FFF2-40B4-BE49-F238E27FC236}">
                <a16:creationId xmlns:a16="http://schemas.microsoft.com/office/drawing/2014/main" id="{BC6A0724-F4E7-AEA0-DAB2-3FBF572AB7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3416103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tre spalt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F49C92-0009-8E4F-EF5F-C57CD7220664}"/>
              </a:ext>
            </a:extLst>
          </p:cNvPr>
          <p:cNvSpPr/>
          <p:nvPr userDrawn="1"/>
        </p:nvSpPr>
        <p:spPr>
          <a:xfrm>
            <a:off x="0" y="0"/>
            <a:ext cx="12192000" cy="7643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itle 1">
            <a:extLst>
              <a:ext uri="{FF2B5EF4-FFF2-40B4-BE49-F238E27FC236}">
                <a16:creationId xmlns:a16="http://schemas.microsoft.com/office/drawing/2014/main" id="{08D6F398-D57D-35FE-836C-0090A223FA82}"/>
              </a:ext>
            </a:extLst>
          </p:cNvPr>
          <p:cNvSpPr>
            <a:spLocks noGrp="1"/>
          </p:cNvSpPr>
          <p:nvPr>
            <p:ph type="title" hasCustomPrompt="1"/>
          </p:nvPr>
        </p:nvSpPr>
        <p:spPr>
          <a:xfrm>
            <a:off x="514351" y="977847"/>
            <a:ext cx="5400674" cy="975762"/>
          </a:xfrm>
        </p:spPr>
        <p:txBody>
          <a:bodyPr anchor="b"/>
          <a:lstStyle>
            <a:lvl1pPr>
              <a:defRPr b="0"/>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Tittel</a:t>
            </a:r>
            <a:endParaRPr lang="nb-NO"/>
          </a:p>
        </p:txBody>
      </p:sp>
      <p:sp>
        <p:nvSpPr>
          <p:cNvPr id="9" name="Text Placeholder 3">
            <a:extLst>
              <a:ext uri="{FF2B5EF4-FFF2-40B4-BE49-F238E27FC236}">
                <a16:creationId xmlns:a16="http://schemas.microsoft.com/office/drawing/2014/main" id="{BE99FD1D-E6B4-7C8C-60E3-486008A383F8}"/>
              </a:ext>
            </a:extLst>
          </p:cNvPr>
          <p:cNvSpPr>
            <a:spLocks noGrp="1"/>
          </p:cNvSpPr>
          <p:nvPr>
            <p:ph type="body" sz="quarter" idx="10" hasCustomPrompt="1"/>
          </p:nvPr>
        </p:nvSpPr>
        <p:spPr>
          <a:xfrm>
            <a:off x="514351" y="2253983"/>
            <a:ext cx="3536061" cy="3980879"/>
          </a:xfrm>
        </p:spPr>
        <p:txBody>
          <a:bodyPr/>
          <a:lstStyle/>
          <a:p>
            <a:pPr lvl="0"/>
            <a:r>
              <a:rPr lang="nb-NO" noProof="0"/>
              <a:t>Klikk for å skrive inn tekst</a:t>
            </a:r>
          </a:p>
        </p:txBody>
      </p:sp>
      <p:sp>
        <p:nvSpPr>
          <p:cNvPr id="10" name="Text Placeholder 3">
            <a:extLst>
              <a:ext uri="{FF2B5EF4-FFF2-40B4-BE49-F238E27FC236}">
                <a16:creationId xmlns:a16="http://schemas.microsoft.com/office/drawing/2014/main" id="{91540FDB-812D-AD10-25FA-10B4BC822792}"/>
              </a:ext>
            </a:extLst>
          </p:cNvPr>
          <p:cNvSpPr>
            <a:spLocks noGrp="1"/>
          </p:cNvSpPr>
          <p:nvPr>
            <p:ph type="body" sz="quarter" idx="11" hasCustomPrompt="1"/>
          </p:nvPr>
        </p:nvSpPr>
        <p:spPr>
          <a:xfrm>
            <a:off x="4327969" y="2253983"/>
            <a:ext cx="3536061" cy="3980879"/>
          </a:xfrm>
        </p:spPr>
        <p:txBody>
          <a:bodyPr/>
          <a:lstStyle/>
          <a:p>
            <a:pPr lvl="0"/>
            <a:r>
              <a:rPr lang="nb-NO" noProof="0"/>
              <a:t>Klikk for å skrive inn tekst</a:t>
            </a:r>
          </a:p>
        </p:txBody>
      </p:sp>
      <p:sp>
        <p:nvSpPr>
          <p:cNvPr id="11" name="Text Placeholder 3">
            <a:extLst>
              <a:ext uri="{FF2B5EF4-FFF2-40B4-BE49-F238E27FC236}">
                <a16:creationId xmlns:a16="http://schemas.microsoft.com/office/drawing/2014/main" id="{B3D29D95-FB91-B268-939A-9047629E3148}"/>
              </a:ext>
            </a:extLst>
          </p:cNvPr>
          <p:cNvSpPr>
            <a:spLocks noGrp="1"/>
          </p:cNvSpPr>
          <p:nvPr>
            <p:ph type="body" sz="quarter" idx="12" hasCustomPrompt="1"/>
          </p:nvPr>
        </p:nvSpPr>
        <p:spPr>
          <a:xfrm>
            <a:off x="8141588" y="2253983"/>
            <a:ext cx="3536061" cy="3980879"/>
          </a:xfrm>
        </p:spPr>
        <p:txBody>
          <a:bodyPr/>
          <a:lstStyle/>
          <a:p>
            <a:pPr lvl="0"/>
            <a:r>
              <a:rPr lang="nb-NO" noProof="0"/>
              <a:t>Klikk for å skrive inn tekst</a:t>
            </a:r>
          </a:p>
        </p:txBody>
      </p:sp>
      <p:pic>
        <p:nvPicPr>
          <p:cNvPr id="12" name="Graphic 11" descr="BarnsBeste logo">
            <a:extLst>
              <a:ext uri="{FF2B5EF4-FFF2-40B4-BE49-F238E27FC236}">
                <a16:creationId xmlns:a16="http://schemas.microsoft.com/office/drawing/2014/main" id="{4B254E56-E40E-730D-372C-C1F74E3CDC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539" y="45467"/>
            <a:ext cx="2430545" cy="718893"/>
          </a:xfrm>
          <a:prstGeom prst="rect">
            <a:avLst/>
          </a:prstGeom>
        </p:spPr>
      </p:pic>
    </p:spTree>
    <p:extLst>
      <p:ext uri="{BB962C8B-B14F-4D97-AF65-F5344CB8AC3E}">
        <p14:creationId xmlns:p14="http://schemas.microsoft.com/office/powerpoint/2010/main" val="3165638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ort sitat">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6" name="Text Placeholder 5">
            <a:extLst>
              <a:ext uri="{FF2B5EF4-FFF2-40B4-BE49-F238E27FC236}">
                <a16:creationId xmlns:a16="http://schemas.microsoft.com/office/drawing/2014/main" id="{95788607-1FC2-C032-5527-E855CB6B06D6}"/>
              </a:ext>
            </a:extLst>
          </p:cNvPr>
          <p:cNvSpPr>
            <a:spLocks noGrp="1"/>
          </p:cNvSpPr>
          <p:nvPr>
            <p:ph type="body" sz="quarter" idx="10" hasCustomPrompt="1"/>
          </p:nvPr>
        </p:nvSpPr>
        <p:spPr>
          <a:xfrm>
            <a:off x="1562661" y="1144118"/>
            <a:ext cx="9066678" cy="2138962"/>
          </a:xfrm>
        </p:spPr>
        <p:txBody>
          <a:bodyPr anchor="b"/>
          <a:lstStyle>
            <a:lvl1pPr marL="0" indent="0" algn="ctr">
              <a:buNone/>
              <a:defRPr sz="4800">
                <a:solidFill>
                  <a:schemeClr val="tx1"/>
                </a:solidFill>
                <a:latin typeface="Cambria" panose="02040503050406030204" pitchFamily="18" charset="0"/>
              </a:defRPr>
            </a:lvl1pPr>
          </a:lstStyle>
          <a:p>
            <a:pPr lvl="0"/>
            <a:r>
              <a:rPr lang="en-GB" err="1"/>
              <a:t>Kort</a:t>
            </a:r>
            <a:r>
              <a:rPr lang="en-GB"/>
              <a:t> </a:t>
            </a:r>
            <a:r>
              <a:rPr lang="en-GB" err="1"/>
              <a:t>sitat</a:t>
            </a:r>
            <a:r>
              <a:rPr lang="en-GB"/>
              <a:t> over to </a:t>
            </a:r>
            <a:r>
              <a:rPr lang="en-GB" err="1"/>
              <a:t>linjer</a:t>
            </a:r>
            <a:endParaRPr lang="nb-NO"/>
          </a:p>
        </p:txBody>
      </p:sp>
      <p:sp>
        <p:nvSpPr>
          <p:cNvPr id="7" name="Text Placeholder 5">
            <a:extLst>
              <a:ext uri="{FF2B5EF4-FFF2-40B4-BE49-F238E27FC236}">
                <a16:creationId xmlns:a16="http://schemas.microsoft.com/office/drawing/2014/main" id="{02A8E449-7E6D-7846-03E7-219D1390C4C7}"/>
              </a:ext>
            </a:extLst>
          </p:cNvPr>
          <p:cNvSpPr>
            <a:spLocks noGrp="1"/>
          </p:cNvSpPr>
          <p:nvPr>
            <p:ph type="body" sz="quarter" idx="11" hasCustomPrompt="1"/>
          </p:nvPr>
        </p:nvSpPr>
        <p:spPr>
          <a:xfrm>
            <a:off x="3259551" y="3462174"/>
            <a:ext cx="5314123" cy="595314"/>
          </a:xfrm>
        </p:spPr>
        <p:txBody>
          <a:bodyPr anchor="b"/>
          <a:lstStyle>
            <a:lvl1pPr marL="0" indent="0" algn="ctr">
              <a:buNone/>
              <a:defRPr sz="2000">
                <a:solidFill>
                  <a:schemeClr val="tx1"/>
                </a:solidFill>
                <a:latin typeface="Calibri" panose="020F0502020204030204" pitchFamily="34" charset="0"/>
                <a:cs typeface="Calibri" panose="020F0502020204030204" pitchFamily="34" charset="0"/>
              </a:defRPr>
            </a:lvl1pPr>
          </a:lstStyle>
          <a:p>
            <a:pPr lvl="0"/>
            <a:r>
              <a:rPr lang="en-GB"/>
              <a:t>- </a:t>
            </a:r>
            <a:r>
              <a:rPr lang="en-GB" err="1"/>
              <a:t>BarnsBeste</a:t>
            </a:r>
            <a:endParaRPr lang="nb-NO"/>
          </a:p>
        </p:txBody>
      </p:sp>
      <p:pic>
        <p:nvPicPr>
          <p:cNvPr id="8" name="Picture 7">
            <a:extLst>
              <a:ext uri="{FF2B5EF4-FFF2-40B4-BE49-F238E27FC236}">
                <a16:creationId xmlns:a16="http://schemas.microsoft.com/office/drawing/2014/main" id="{67EBF815-BA56-25B6-40BC-413933B32004}"/>
              </a:ext>
            </a:extLst>
          </p:cNvPr>
          <p:cNvPicPr>
            <a:picLocks noChangeAspect="1"/>
          </p:cNvPicPr>
          <p:nvPr userDrawn="1"/>
        </p:nvPicPr>
        <p:blipFill>
          <a:blip r:embed="rId2"/>
          <a:stretch>
            <a:fillRect/>
          </a:stretch>
        </p:blipFill>
        <p:spPr>
          <a:xfrm>
            <a:off x="-1098428" y="3462174"/>
            <a:ext cx="13290428" cy="2883064"/>
          </a:xfrm>
          <a:prstGeom prst="rect">
            <a:avLst/>
          </a:prstGeom>
        </p:spPr>
      </p:pic>
    </p:spTree>
    <p:extLst>
      <p:ext uri="{BB962C8B-B14F-4D97-AF65-F5344CB8AC3E}">
        <p14:creationId xmlns:p14="http://schemas.microsoft.com/office/powerpoint/2010/main" val="2344805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ngre sitat">
    <p:bg>
      <p:bgPr>
        <a:solidFill>
          <a:srgbClr val="FFF4D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6" name="Text Placeholder 5">
            <a:extLst>
              <a:ext uri="{FF2B5EF4-FFF2-40B4-BE49-F238E27FC236}">
                <a16:creationId xmlns:a16="http://schemas.microsoft.com/office/drawing/2014/main" id="{95788607-1FC2-C032-5527-E855CB6B06D6}"/>
              </a:ext>
            </a:extLst>
          </p:cNvPr>
          <p:cNvSpPr>
            <a:spLocks noGrp="1"/>
          </p:cNvSpPr>
          <p:nvPr>
            <p:ph type="body" sz="quarter" idx="10" hasCustomPrompt="1"/>
          </p:nvPr>
        </p:nvSpPr>
        <p:spPr>
          <a:xfrm>
            <a:off x="1562661" y="1144118"/>
            <a:ext cx="9066678" cy="2138962"/>
          </a:xfrm>
        </p:spPr>
        <p:txBody>
          <a:bodyPr anchor="b"/>
          <a:lstStyle>
            <a:lvl1pPr marL="0" indent="0" algn="ctr">
              <a:buNone/>
              <a:defRPr sz="4000">
                <a:solidFill>
                  <a:schemeClr val="tx1"/>
                </a:solidFill>
                <a:latin typeface="Cambria" panose="02040503050406030204" pitchFamily="18" charset="0"/>
              </a:defRPr>
            </a:lvl1pPr>
          </a:lstStyle>
          <a:p>
            <a:pPr lvl="0"/>
            <a:r>
              <a:rPr lang="en-GB" err="1"/>
              <a:t>Lengre</a:t>
            </a:r>
            <a:r>
              <a:rPr lang="en-GB"/>
              <a:t> </a:t>
            </a:r>
            <a:r>
              <a:rPr lang="en-GB" err="1"/>
              <a:t>sitat</a:t>
            </a:r>
            <a:r>
              <a:rPr lang="en-GB"/>
              <a:t> over </a:t>
            </a:r>
            <a:r>
              <a:rPr lang="en-GB" err="1"/>
              <a:t>tre</a:t>
            </a:r>
            <a:r>
              <a:rPr lang="en-GB"/>
              <a:t>/fire </a:t>
            </a:r>
            <a:r>
              <a:rPr lang="en-GB" err="1"/>
              <a:t>linjer</a:t>
            </a:r>
            <a:endParaRPr lang="nb-NO"/>
          </a:p>
        </p:txBody>
      </p:sp>
      <p:sp>
        <p:nvSpPr>
          <p:cNvPr id="7" name="Text Placeholder 5">
            <a:extLst>
              <a:ext uri="{FF2B5EF4-FFF2-40B4-BE49-F238E27FC236}">
                <a16:creationId xmlns:a16="http://schemas.microsoft.com/office/drawing/2014/main" id="{02A8E449-7E6D-7846-03E7-219D1390C4C7}"/>
              </a:ext>
            </a:extLst>
          </p:cNvPr>
          <p:cNvSpPr>
            <a:spLocks noGrp="1"/>
          </p:cNvSpPr>
          <p:nvPr>
            <p:ph type="body" sz="quarter" idx="11" hasCustomPrompt="1"/>
          </p:nvPr>
        </p:nvSpPr>
        <p:spPr>
          <a:xfrm>
            <a:off x="3259551" y="3462174"/>
            <a:ext cx="5314123" cy="595314"/>
          </a:xfrm>
        </p:spPr>
        <p:txBody>
          <a:bodyPr anchor="b"/>
          <a:lstStyle>
            <a:lvl1pPr marL="0" indent="0" algn="ctr">
              <a:buNone/>
              <a:defRPr sz="2000">
                <a:solidFill>
                  <a:schemeClr val="tx1"/>
                </a:solidFill>
                <a:latin typeface="Calibri" panose="020F0502020204030204" pitchFamily="34" charset="0"/>
                <a:cs typeface="Calibri" panose="020F0502020204030204" pitchFamily="34" charset="0"/>
              </a:defRPr>
            </a:lvl1pPr>
          </a:lstStyle>
          <a:p>
            <a:pPr lvl="0"/>
            <a:r>
              <a:rPr lang="en-GB"/>
              <a:t>- </a:t>
            </a:r>
            <a:r>
              <a:rPr lang="en-GB" err="1"/>
              <a:t>BarnsBeste</a:t>
            </a:r>
            <a:endParaRPr lang="nb-NO"/>
          </a:p>
        </p:txBody>
      </p:sp>
      <p:pic>
        <p:nvPicPr>
          <p:cNvPr id="2" name="Picture 1">
            <a:extLst>
              <a:ext uri="{FF2B5EF4-FFF2-40B4-BE49-F238E27FC236}">
                <a16:creationId xmlns:a16="http://schemas.microsoft.com/office/drawing/2014/main" id="{33D06E3B-038B-8731-50FC-74D6B9A4FCFB}"/>
              </a:ext>
            </a:extLst>
          </p:cNvPr>
          <p:cNvPicPr>
            <a:picLocks noChangeAspect="1"/>
          </p:cNvPicPr>
          <p:nvPr userDrawn="1"/>
        </p:nvPicPr>
        <p:blipFill>
          <a:blip r:embed="rId2"/>
          <a:stretch>
            <a:fillRect/>
          </a:stretch>
        </p:blipFill>
        <p:spPr>
          <a:xfrm>
            <a:off x="-2316481" y="4216441"/>
            <a:ext cx="17001745" cy="2128797"/>
          </a:xfrm>
          <a:prstGeom prst="rect">
            <a:avLst/>
          </a:prstGeom>
        </p:spPr>
      </p:pic>
    </p:spTree>
    <p:extLst>
      <p:ext uri="{BB962C8B-B14F-4D97-AF65-F5344CB8AC3E}">
        <p14:creationId xmlns:p14="http://schemas.microsoft.com/office/powerpoint/2010/main" val="2465240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fargefla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ADC0DD-8FDD-7EFA-6762-3A8290137D80}"/>
              </a:ext>
            </a:extLst>
          </p:cNvPr>
          <p:cNvSpPr/>
          <p:nvPr userDrawn="1"/>
        </p:nvSpPr>
        <p:spPr>
          <a:xfrm>
            <a:off x="0"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ctangle 3">
            <a:extLst>
              <a:ext uri="{FF2B5EF4-FFF2-40B4-BE49-F238E27FC236}">
                <a16:creationId xmlns:a16="http://schemas.microsoft.com/office/drawing/2014/main" id="{49E843CC-11C8-6F5C-8DF1-6DD005F07EB7}"/>
              </a:ext>
            </a:extLst>
          </p:cNvPr>
          <p:cNvSpPr/>
          <p:nvPr userDrawn="1"/>
        </p:nvSpPr>
        <p:spPr>
          <a:xfrm>
            <a:off x="609600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accent6"/>
              </a:solidFill>
            </a:endParaRPr>
          </a:p>
        </p:txBody>
      </p:sp>
      <p:sp>
        <p:nvSpPr>
          <p:cNvPr id="5" name="Title 1">
            <a:extLst>
              <a:ext uri="{FF2B5EF4-FFF2-40B4-BE49-F238E27FC236}">
                <a16:creationId xmlns:a16="http://schemas.microsoft.com/office/drawing/2014/main" id="{C785D7E8-2295-F626-1196-585B695D6E98}"/>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Klikk for å skrive tittelen</a:t>
            </a:r>
          </a:p>
        </p:txBody>
      </p:sp>
      <p:sp>
        <p:nvSpPr>
          <p:cNvPr id="6" name="Text Placeholder 3">
            <a:extLst>
              <a:ext uri="{FF2B5EF4-FFF2-40B4-BE49-F238E27FC236}">
                <a16:creationId xmlns:a16="http://schemas.microsoft.com/office/drawing/2014/main" id="{398D4578-D0BF-8841-4DCB-43BC1209F672}"/>
              </a:ext>
            </a:extLst>
          </p:cNvPr>
          <p:cNvSpPr>
            <a:spLocks noGrp="1"/>
          </p:cNvSpPr>
          <p:nvPr>
            <p:ph type="body" sz="quarter" idx="10" hasCustomPrompt="1"/>
          </p:nvPr>
        </p:nvSpPr>
        <p:spPr>
          <a:xfrm>
            <a:off x="6611938" y="512764"/>
            <a:ext cx="5064123" cy="5832474"/>
          </a:xfrm>
          <a:solidFill>
            <a:schemeClr val="accent6"/>
          </a:solidFill>
        </p:spPr>
        <p:txBody>
          <a:bodyPr anchor="ctr"/>
          <a:lstStyle>
            <a:lvl1pPr marL="0" indent="0">
              <a:buNone/>
              <a:defRPr sz="2000">
                <a:solidFill>
                  <a:schemeClr val="tx1"/>
                </a:solidFill>
              </a:defRPr>
            </a:lvl1pPr>
          </a:lstStyle>
          <a:p>
            <a:pPr lvl="0"/>
            <a:r>
              <a:rPr lang="nb-NO" noProof="0"/>
              <a:t>Klikk for å skrive inn tekst</a:t>
            </a:r>
          </a:p>
        </p:txBody>
      </p:sp>
    </p:spTree>
    <p:extLst>
      <p:ext uri="{BB962C8B-B14F-4D97-AF65-F5344CB8AC3E}">
        <p14:creationId xmlns:p14="http://schemas.microsoft.com/office/powerpoint/2010/main" val="1973993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fargefla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ADC0DD-8FDD-7EFA-6762-3A8290137D80}"/>
              </a:ext>
            </a:extLst>
          </p:cNvPr>
          <p:cNvSpPr/>
          <p:nvPr userDrawn="1"/>
        </p:nvSpPr>
        <p:spPr>
          <a:xfrm>
            <a:off x="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E7D1EB"/>
              </a:solidFill>
            </a:endParaRPr>
          </a:p>
        </p:txBody>
      </p:sp>
      <p:sp>
        <p:nvSpPr>
          <p:cNvPr id="5" name="Title 1">
            <a:extLst>
              <a:ext uri="{FF2B5EF4-FFF2-40B4-BE49-F238E27FC236}">
                <a16:creationId xmlns:a16="http://schemas.microsoft.com/office/drawing/2014/main" id="{C785D7E8-2295-F626-1196-585B695D6E98}"/>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Klikk for å skrive tittelen</a:t>
            </a:r>
          </a:p>
        </p:txBody>
      </p:sp>
      <p:sp>
        <p:nvSpPr>
          <p:cNvPr id="2" name="Rectangle 1">
            <a:extLst>
              <a:ext uri="{FF2B5EF4-FFF2-40B4-BE49-F238E27FC236}">
                <a16:creationId xmlns:a16="http://schemas.microsoft.com/office/drawing/2014/main" id="{E9EFC248-E5FF-6737-B500-B5693A528B6B}"/>
              </a:ext>
            </a:extLst>
          </p:cNvPr>
          <p:cNvSpPr/>
          <p:nvPr userDrawn="1"/>
        </p:nvSpPr>
        <p:spPr>
          <a:xfrm>
            <a:off x="6096000" y="3419061"/>
            <a:ext cx="6096000" cy="3429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FFF4DA"/>
              </a:solidFill>
            </a:endParaRPr>
          </a:p>
        </p:txBody>
      </p:sp>
      <p:sp>
        <p:nvSpPr>
          <p:cNvPr id="7" name="Text Placeholder 3">
            <a:extLst>
              <a:ext uri="{FF2B5EF4-FFF2-40B4-BE49-F238E27FC236}">
                <a16:creationId xmlns:a16="http://schemas.microsoft.com/office/drawing/2014/main" id="{A2697A8E-0A87-495A-D53B-F4488B9E1B20}"/>
              </a:ext>
            </a:extLst>
          </p:cNvPr>
          <p:cNvSpPr>
            <a:spLocks noGrp="1"/>
          </p:cNvSpPr>
          <p:nvPr>
            <p:ph type="body" sz="quarter" idx="11" hasCustomPrompt="1"/>
          </p:nvPr>
        </p:nvSpPr>
        <p:spPr>
          <a:xfrm>
            <a:off x="6611940" y="3945078"/>
            <a:ext cx="5064124" cy="2389462"/>
          </a:xfrm>
        </p:spPr>
        <p:txBody>
          <a:bodyPr anchor="ctr"/>
          <a:lstStyle>
            <a:lvl1pPr marL="0" indent="0">
              <a:buNone/>
              <a:defRPr sz="2000">
                <a:solidFill>
                  <a:schemeClr val="tx1"/>
                </a:solidFill>
              </a:defRPr>
            </a:lvl1pPr>
          </a:lstStyle>
          <a:p>
            <a:pPr lvl="0"/>
            <a:r>
              <a:rPr lang="nb-NO" noProof="0"/>
              <a:t>Klikk for å skrive inn tekst</a:t>
            </a:r>
          </a:p>
        </p:txBody>
      </p:sp>
      <p:sp>
        <p:nvSpPr>
          <p:cNvPr id="9" name="Rectangle 8">
            <a:extLst>
              <a:ext uri="{FF2B5EF4-FFF2-40B4-BE49-F238E27FC236}">
                <a16:creationId xmlns:a16="http://schemas.microsoft.com/office/drawing/2014/main" id="{E396938A-748B-AA58-9149-D50BE0B24908}"/>
              </a:ext>
            </a:extLst>
          </p:cNvPr>
          <p:cNvSpPr/>
          <p:nvPr userDrawn="1"/>
        </p:nvSpPr>
        <p:spPr>
          <a:xfrm>
            <a:off x="6096000" y="2140"/>
            <a:ext cx="6096000" cy="3429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xt Placeholder 3">
            <a:extLst>
              <a:ext uri="{FF2B5EF4-FFF2-40B4-BE49-F238E27FC236}">
                <a16:creationId xmlns:a16="http://schemas.microsoft.com/office/drawing/2014/main" id="{95B5F721-093D-0509-C57B-A35101D815D6}"/>
              </a:ext>
            </a:extLst>
          </p:cNvPr>
          <p:cNvSpPr>
            <a:spLocks noGrp="1"/>
          </p:cNvSpPr>
          <p:nvPr>
            <p:ph type="body" sz="quarter" idx="10" hasCustomPrompt="1"/>
          </p:nvPr>
        </p:nvSpPr>
        <p:spPr>
          <a:xfrm>
            <a:off x="6611940" y="512765"/>
            <a:ext cx="5064124" cy="2389462"/>
          </a:xfrm>
        </p:spPr>
        <p:txBody>
          <a:bodyPr anchor="ctr"/>
          <a:lstStyle>
            <a:lvl1pPr marL="0" indent="0">
              <a:buNone/>
              <a:defRPr sz="2000">
                <a:solidFill>
                  <a:schemeClr val="tx1"/>
                </a:solidFill>
              </a:defRPr>
            </a:lvl1pPr>
          </a:lstStyle>
          <a:p>
            <a:pPr lvl="0"/>
            <a:r>
              <a:rPr lang="nb-NO" noProof="0"/>
              <a:t>Klikk for å skrive inn tekst</a:t>
            </a:r>
          </a:p>
        </p:txBody>
      </p:sp>
    </p:spTree>
    <p:extLst>
      <p:ext uri="{BB962C8B-B14F-4D97-AF65-F5344CB8AC3E}">
        <p14:creationId xmlns:p14="http://schemas.microsoft.com/office/powerpoint/2010/main" val="707247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re fargefla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ADC0DD-8FDD-7EFA-6762-3A8290137D80}"/>
              </a:ext>
            </a:extLst>
          </p:cNvPr>
          <p:cNvSpPr/>
          <p:nvPr userDrawn="1"/>
        </p:nvSpPr>
        <p:spPr>
          <a:xfrm>
            <a:off x="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E7D1EB"/>
              </a:solidFill>
            </a:endParaRPr>
          </a:p>
        </p:txBody>
      </p:sp>
      <p:sp>
        <p:nvSpPr>
          <p:cNvPr id="4" name="Rectangle 3">
            <a:extLst>
              <a:ext uri="{FF2B5EF4-FFF2-40B4-BE49-F238E27FC236}">
                <a16:creationId xmlns:a16="http://schemas.microsoft.com/office/drawing/2014/main" id="{49E843CC-11C8-6F5C-8DF1-6DD005F07EB7}"/>
              </a:ext>
            </a:extLst>
          </p:cNvPr>
          <p:cNvSpPr/>
          <p:nvPr userDrawn="1"/>
        </p:nvSpPr>
        <p:spPr>
          <a:xfrm>
            <a:off x="6096000" y="13255"/>
            <a:ext cx="6096000" cy="3429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le 1">
            <a:extLst>
              <a:ext uri="{FF2B5EF4-FFF2-40B4-BE49-F238E27FC236}">
                <a16:creationId xmlns:a16="http://schemas.microsoft.com/office/drawing/2014/main" id="{C785D7E8-2295-F626-1196-585B695D6E98}"/>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Klikk for å skrive tittelen</a:t>
            </a:r>
          </a:p>
        </p:txBody>
      </p:sp>
      <p:sp>
        <p:nvSpPr>
          <p:cNvPr id="6" name="Text Placeholder 3">
            <a:extLst>
              <a:ext uri="{FF2B5EF4-FFF2-40B4-BE49-F238E27FC236}">
                <a16:creationId xmlns:a16="http://schemas.microsoft.com/office/drawing/2014/main" id="{398D4578-D0BF-8841-4DCB-43BC1209F672}"/>
              </a:ext>
            </a:extLst>
          </p:cNvPr>
          <p:cNvSpPr>
            <a:spLocks noGrp="1"/>
          </p:cNvSpPr>
          <p:nvPr>
            <p:ph type="body" sz="quarter" idx="10" hasCustomPrompt="1"/>
          </p:nvPr>
        </p:nvSpPr>
        <p:spPr>
          <a:xfrm>
            <a:off x="6611940" y="512765"/>
            <a:ext cx="5064124" cy="2389462"/>
          </a:xfrm>
        </p:spPr>
        <p:txBody>
          <a:bodyPr anchor="ctr"/>
          <a:lstStyle>
            <a:lvl1pPr marL="0" indent="0">
              <a:buNone/>
              <a:defRPr sz="2000">
                <a:solidFill>
                  <a:schemeClr val="tx1"/>
                </a:solidFill>
              </a:defRPr>
            </a:lvl1pPr>
          </a:lstStyle>
          <a:p>
            <a:pPr lvl="0"/>
            <a:r>
              <a:rPr lang="nb-NO" noProof="0"/>
              <a:t>Klikk for å skrive inn tekst</a:t>
            </a:r>
          </a:p>
        </p:txBody>
      </p:sp>
      <p:sp>
        <p:nvSpPr>
          <p:cNvPr id="2" name="Rectangle 1">
            <a:extLst>
              <a:ext uri="{FF2B5EF4-FFF2-40B4-BE49-F238E27FC236}">
                <a16:creationId xmlns:a16="http://schemas.microsoft.com/office/drawing/2014/main" id="{E9EFC248-E5FF-6737-B500-B5693A528B6B}"/>
              </a:ext>
            </a:extLst>
          </p:cNvPr>
          <p:cNvSpPr/>
          <p:nvPr userDrawn="1"/>
        </p:nvSpPr>
        <p:spPr>
          <a:xfrm>
            <a:off x="6096000" y="3429000"/>
            <a:ext cx="6096000" cy="3429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FFF4DA"/>
              </a:solidFill>
            </a:endParaRPr>
          </a:p>
        </p:txBody>
      </p:sp>
      <p:sp>
        <p:nvSpPr>
          <p:cNvPr id="7" name="Text Placeholder 3">
            <a:extLst>
              <a:ext uri="{FF2B5EF4-FFF2-40B4-BE49-F238E27FC236}">
                <a16:creationId xmlns:a16="http://schemas.microsoft.com/office/drawing/2014/main" id="{A2697A8E-0A87-495A-D53B-F4488B9E1B20}"/>
              </a:ext>
            </a:extLst>
          </p:cNvPr>
          <p:cNvSpPr>
            <a:spLocks noGrp="1"/>
          </p:cNvSpPr>
          <p:nvPr>
            <p:ph type="body" sz="quarter" idx="11" hasCustomPrompt="1"/>
          </p:nvPr>
        </p:nvSpPr>
        <p:spPr>
          <a:xfrm>
            <a:off x="6611940" y="3945078"/>
            <a:ext cx="5064124" cy="2389462"/>
          </a:xfrm>
        </p:spPr>
        <p:txBody>
          <a:bodyPr anchor="ctr"/>
          <a:lstStyle>
            <a:lvl1pPr marL="0" indent="0">
              <a:buNone/>
              <a:defRPr sz="2000">
                <a:solidFill>
                  <a:schemeClr val="tx1"/>
                </a:solidFill>
              </a:defRPr>
            </a:lvl1pPr>
          </a:lstStyle>
          <a:p>
            <a:pPr lvl="0"/>
            <a:r>
              <a:rPr lang="nb-NO" noProof="0"/>
              <a:t>Klikk for å skrive inn tekst</a:t>
            </a:r>
          </a:p>
        </p:txBody>
      </p:sp>
      <p:pic>
        <p:nvPicPr>
          <p:cNvPr id="8" name="Picture 7">
            <a:extLst>
              <a:ext uri="{FF2B5EF4-FFF2-40B4-BE49-F238E27FC236}">
                <a16:creationId xmlns:a16="http://schemas.microsoft.com/office/drawing/2014/main" id="{2B96D3BE-4BFF-A90D-9674-420A51998EEF}"/>
              </a:ext>
            </a:extLst>
          </p:cNvPr>
          <p:cNvPicPr>
            <a:picLocks noChangeAspect="1"/>
          </p:cNvPicPr>
          <p:nvPr userDrawn="1"/>
        </p:nvPicPr>
        <p:blipFill>
          <a:blip r:embed="rId2"/>
          <a:stretch>
            <a:fillRect/>
          </a:stretch>
        </p:blipFill>
        <p:spPr>
          <a:xfrm>
            <a:off x="-6742178" y="3099408"/>
            <a:ext cx="20918856" cy="3245830"/>
          </a:xfrm>
          <a:prstGeom prst="rect">
            <a:avLst/>
          </a:prstGeom>
        </p:spPr>
      </p:pic>
    </p:spTree>
    <p:extLst>
      <p:ext uri="{BB962C8B-B14F-4D97-AF65-F5344CB8AC3E}">
        <p14:creationId xmlns:p14="http://schemas.microsoft.com/office/powerpoint/2010/main" val="9145408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fargefelt med ikon - gu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ADC0DD-8FDD-7EFA-6762-3A8290137D80}"/>
              </a:ext>
            </a:extLst>
          </p:cNvPr>
          <p:cNvSpPr/>
          <p:nvPr userDrawn="1"/>
        </p:nvSpPr>
        <p:spPr>
          <a:xfrm>
            <a:off x="0" y="0"/>
            <a:ext cx="6096000" cy="6858000"/>
          </a:xfrm>
          <a:prstGeom prst="rect">
            <a:avLst/>
          </a:prstGeom>
          <a:solidFill>
            <a:srgbClr val="FFF4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E7D1EB"/>
              </a:solidFill>
            </a:endParaRPr>
          </a:p>
        </p:txBody>
      </p:sp>
      <p:sp>
        <p:nvSpPr>
          <p:cNvPr id="4" name="Rectangle 3">
            <a:extLst>
              <a:ext uri="{FF2B5EF4-FFF2-40B4-BE49-F238E27FC236}">
                <a16:creationId xmlns:a16="http://schemas.microsoft.com/office/drawing/2014/main" id="{49E843CC-11C8-6F5C-8DF1-6DD005F07EB7}"/>
              </a:ext>
            </a:extLst>
          </p:cNvPr>
          <p:cNvSpPr/>
          <p:nvPr userDrawn="1"/>
        </p:nvSpPr>
        <p:spPr>
          <a:xfrm>
            <a:off x="609600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le 1">
            <a:extLst>
              <a:ext uri="{FF2B5EF4-FFF2-40B4-BE49-F238E27FC236}">
                <a16:creationId xmlns:a16="http://schemas.microsoft.com/office/drawing/2014/main" id="{C785D7E8-2295-F626-1196-585B695D6E98}"/>
              </a:ext>
            </a:extLst>
          </p:cNvPr>
          <p:cNvSpPr>
            <a:spLocks noGrp="1"/>
          </p:cNvSpPr>
          <p:nvPr>
            <p:ph type="title" hasCustomPrompt="1"/>
          </p:nvPr>
        </p:nvSpPr>
        <p:spPr>
          <a:xfrm>
            <a:off x="515938" y="1331140"/>
            <a:ext cx="5400676" cy="2072460"/>
          </a:xfrm>
        </p:spPr>
        <p:txBody>
          <a:bodyPr anchor="b">
            <a:noAutofit/>
          </a:bodyPr>
          <a:lstStyle>
            <a:lvl1pPr>
              <a:defRPr sz="5400" b="0" i="0">
                <a:solidFill>
                  <a:schemeClr val="tx1"/>
                </a:solidFill>
                <a:latin typeface="Cambria" panose="02040503050406030204" pitchFamily="18" charset="0"/>
                <a:cs typeface="Calibri" panose="020F0502020204030204" pitchFamily="34" charset="0"/>
              </a:defRPr>
            </a:lvl1pPr>
          </a:lstStyle>
          <a:p>
            <a:r>
              <a:rPr lang="nb-NO" noProof="0"/>
              <a:t>Stort tall</a:t>
            </a:r>
          </a:p>
        </p:txBody>
      </p:sp>
      <p:sp>
        <p:nvSpPr>
          <p:cNvPr id="6" name="Text Placeholder 3">
            <a:extLst>
              <a:ext uri="{FF2B5EF4-FFF2-40B4-BE49-F238E27FC236}">
                <a16:creationId xmlns:a16="http://schemas.microsoft.com/office/drawing/2014/main" id="{398D4578-D0BF-8841-4DCB-43BC1209F672}"/>
              </a:ext>
            </a:extLst>
          </p:cNvPr>
          <p:cNvSpPr>
            <a:spLocks noGrp="1"/>
          </p:cNvSpPr>
          <p:nvPr>
            <p:ph type="body" sz="quarter" idx="10" hasCustomPrompt="1"/>
          </p:nvPr>
        </p:nvSpPr>
        <p:spPr>
          <a:xfrm>
            <a:off x="6611938" y="512764"/>
            <a:ext cx="5064123" cy="5832474"/>
          </a:xfrm>
        </p:spPr>
        <p:txBody>
          <a:bodyPr anchor="ctr"/>
          <a:lstStyle>
            <a:lvl1pPr marL="0" indent="0">
              <a:buNone/>
              <a:defRPr sz="2000">
                <a:solidFill>
                  <a:srgbClr val="FFE1D2"/>
                </a:solidFill>
              </a:defRPr>
            </a:lvl1pPr>
          </a:lstStyle>
          <a:p>
            <a:pPr lvl="0"/>
            <a:r>
              <a:rPr lang="nb-NO" noProof="0"/>
              <a:t>Klikk for å skrive inn tekst</a:t>
            </a:r>
          </a:p>
        </p:txBody>
      </p:sp>
      <p:sp>
        <p:nvSpPr>
          <p:cNvPr id="2" name="Text Placeholder 3">
            <a:extLst>
              <a:ext uri="{FF2B5EF4-FFF2-40B4-BE49-F238E27FC236}">
                <a16:creationId xmlns:a16="http://schemas.microsoft.com/office/drawing/2014/main" id="{F1F0A1A1-A0A9-F4CA-1F4E-795A541E1648}"/>
              </a:ext>
            </a:extLst>
          </p:cNvPr>
          <p:cNvSpPr>
            <a:spLocks noGrp="1"/>
          </p:cNvSpPr>
          <p:nvPr>
            <p:ph type="body" sz="quarter" idx="11" hasCustomPrompt="1"/>
          </p:nvPr>
        </p:nvSpPr>
        <p:spPr>
          <a:xfrm>
            <a:off x="534986" y="3544888"/>
            <a:ext cx="5400675" cy="2736850"/>
          </a:xfrm>
        </p:spPr>
        <p:txBody>
          <a:bodyPr anchor="t"/>
          <a:lstStyle>
            <a:lvl1pPr marL="0" indent="0">
              <a:buNone/>
              <a:defRPr sz="2400">
                <a:solidFill>
                  <a:schemeClr val="tx1"/>
                </a:solidFill>
              </a:defRPr>
            </a:lvl1pPr>
          </a:lstStyle>
          <a:p>
            <a:pPr lvl="0"/>
            <a:r>
              <a:rPr lang="nb-NO" noProof="0"/>
              <a:t>Klikk for å skrive inn tekst</a:t>
            </a:r>
          </a:p>
        </p:txBody>
      </p:sp>
      <p:sp>
        <p:nvSpPr>
          <p:cNvPr id="8" name="Picture Placeholder 7">
            <a:extLst>
              <a:ext uri="{FF2B5EF4-FFF2-40B4-BE49-F238E27FC236}">
                <a16:creationId xmlns:a16="http://schemas.microsoft.com/office/drawing/2014/main" id="{57B6C3F2-43E5-6936-F0DE-ED67F1E7BA39}"/>
              </a:ext>
            </a:extLst>
          </p:cNvPr>
          <p:cNvSpPr>
            <a:spLocks noGrp="1"/>
          </p:cNvSpPr>
          <p:nvPr>
            <p:ph type="pic" sz="quarter" idx="12" hasCustomPrompt="1"/>
          </p:nvPr>
        </p:nvSpPr>
        <p:spPr>
          <a:xfrm>
            <a:off x="7677943" y="2078832"/>
            <a:ext cx="2932112" cy="2932112"/>
          </a:xfrm>
        </p:spPr>
        <p:txBody>
          <a:bodyPr/>
          <a:lstStyle>
            <a:lvl1pPr marL="0" indent="0">
              <a:buNone/>
              <a:defRPr sz="1800"/>
            </a:lvl1pPr>
          </a:lstStyle>
          <a:p>
            <a:r>
              <a:rPr lang="nb-NO"/>
              <a:t>Klikk på ikonet under for å sette inn et ikon</a:t>
            </a:r>
          </a:p>
        </p:txBody>
      </p:sp>
    </p:spTree>
    <p:extLst>
      <p:ext uri="{BB962C8B-B14F-4D97-AF65-F5344CB8AC3E}">
        <p14:creationId xmlns:p14="http://schemas.microsoft.com/office/powerpoint/2010/main" val="1580148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fargefelt med ikon -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ADC0DD-8FDD-7EFA-6762-3A8290137D80}"/>
              </a:ext>
            </a:extLst>
          </p:cNvPr>
          <p:cNvSpPr/>
          <p:nvPr userDrawn="1"/>
        </p:nvSpPr>
        <p:spPr>
          <a:xfrm>
            <a:off x="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E7D1EB"/>
              </a:solidFill>
            </a:endParaRPr>
          </a:p>
        </p:txBody>
      </p:sp>
      <p:sp>
        <p:nvSpPr>
          <p:cNvPr id="4" name="Rectangle 3">
            <a:extLst>
              <a:ext uri="{FF2B5EF4-FFF2-40B4-BE49-F238E27FC236}">
                <a16:creationId xmlns:a16="http://schemas.microsoft.com/office/drawing/2014/main" id="{49E843CC-11C8-6F5C-8DF1-6DD005F07EB7}"/>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le 1">
            <a:extLst>
              <a:ext uri="{FF2B5EF4-FFF2-40B4-BE49-F238E27FC236}">
                <a16:creationId xmlns:a16="http://schemas.microsoft.com/office/drawing/2014/main" id="{C785D7E8-2295-F626-1196-585B695D6E98}"/>
              </a:ext>
            </a:extLst>
          </p:cNvPr>
          <p:cNvSpPr>
            <a:spLocks noGrp="1"/>
          </p:cNvSpPr>
          <p:nvPr>
            <p:ph type="title" hasCustomPrompt="1"/>
          </p:nvPr>
        </p:nvSpPr>
        <p:spPr>
          <a:xfrm>
            <a:off x="515938" y="1331140"/>
            <a:ext cx="5400676" cy="2072460"/>
          </a:xfrm>
        </p:spPr>
        <p:txBody>
          <a:bodyPr anchor="b">
            <a:noAutofit/>
          </a:bodyPr>
          <a:lstStyle>
            <a:lvl1pPr>
              <a:defRPr sz="5400" b="0" i="0">
                <a:solidFill>
                  <a:schemeClr val="tx1"/>
                </a:solidFill>
                <a:latin typeface="Cambria" panose="02040503050406030204" pitchFamily="18" charset="0"/>
                <a:cs typeface="Calibri" panose="020F0502020204030204" pitchFamily="34" charset="0"/>
              </a:defRPr>
            </a:lvl1pPr>
          </a:lstStyle>
          <a:p>
            <a:r>
              <a:rPr lang="nb-NO" noProof="0"/>
              <a:t>Stort tall</a:t>
            </a:r>
          </a:p>
        </p:txBody>
      </p:sp>
      <p:sp>
        <p:nvSpPr>
          <p:cNvPr id="6" name="Text Placeholder 3">
            <a:extLst>
              <a:ext uri="{FF2B5EF4-FFF2-40B4-BE49-F238E27FC236}">
                <a16:creationId xmlns:a16="http://schemas.microsoft.com/office/drawing/2014/main" id="{398D4578-D0BF-8841-4DCB-43BC1209F672}"/>
              </a:ext>
            </a:extLst>
          </p:cNvPr>
          <p:cNvSpPr>
            <a:spLocks noGrp="1"/>
          </p:cNvSpPr>
          <p:nvPr>
            <p:ph type="body" sz="quarter" idx="10" hasCustomPrompt="1"/>
          </p:nvPr>
        </p:nvSpPr>
        <p:spPr>
          <a:xfrm>
            <a:off x="6611938" y="512764"/>
            <a:ext cx="5064123" cy="5832474"/>
          </a:xfrm>
        </p:spPr>
        <p:txBody>
          <a:bodyPr anchor="ctr"/>
          <a:lstStyle>
            <a:lvl1pPr marL="0" indent="0">
              <a:buNone/>
              <a:defRPr sz="2000">
                <a:solidFill>
                  <a:schemeClr val="accent6"/>
                </a:solidFill>
              </a:defRPr>
            </a:lvl1pPr>
          </a:lstStyle>
          <a:p>
            <a:pPr lvl="0"/>
            <a:r>
              <a:rPr lang="nb-NO" noProof="0"/>
              <a:t>Klikk for å skrive inn tekst</a:t>
            </a:r>
          </a:p>
        </p:txBody>
      </p:sp>
      <p:sp>
        <p:nvSpPr>
          <p:cNvPr id="2" name="Text Placeholder 3">
            <a:extLst>
              <a:ext uri="{FF2B5EF4-FFF2-40B4-BE49-F238E27FC236}">
                <a16:creationId xmlns:a16="http://schemas.microsoft.com/office/drawing/2014/main" id="{F1F0A1A1-A0A9-F4CA-1F4E-795A541E1648}"/>
              </a:ext>
            </a:extLst>
          </p:cNvPr>
          <p:cNvSpPr>
            <a:spLocks noGrp="1"/>
          </p:cNvSpPr>
          <p:nvPr>
            <p:ph type="body" sz="quarter" idx="11" hasCustomPrompt="1"/>
          </p:nvPr>
        </p:nvSpPr>
        <p:spPr>
          <a:xfrm>
            <a:off x="534986" y="3544888"/>
            <a:ext cx="5400675" cy="2736850"/>
          </a:xfrm>
        </p:spPr>
        <p:txBody>
          <a:bodyPr anchor="t"/>
          <a:lstStyle>
            <a:lvl1pPr marL="0" indent="0">
              <a:buNone/>
              <a:defRPr sz="2400">
                <a:solidFill>
                  <a:schemeClr val="tx1"/>
                </a:solidFill>
              </a:defRPr>
            </a:lvl1pPr>
          </a:lstStyle>
          <a:p>
            <a:pPr lvl="0"/>
            <a:r>
              <a:rPr lang="nb-NO" noProof="0"/>
              <a:t>Klikk for å skrive inn tekst</a:t>
            </a:r>
          </a:p>
        </p:txBody>
      </p:sp>
      <p:sp>
        <p:nvSpPr>
          <p:cNvPr id="8" name="Picture Placeholder 7">
            <a:extLst>
              <a:ext uri="{FF2B5EF4-FFF2-40B4-BE49-F238E27FC236}">
                <a16:creationId xmlns:a16="http://schemas.microsoft.com/office/drawing/2014/main" id="{57B6C3F2-43E5-6936-F0DE-ED67F1E7BA39}"/>
              </a:ext>
            </a:extLst>
          </p:cNvPr>
          <p:cNvSpPr>
            <a:spLocks noGrp="1"/>
          </p:cNvSpPr>
          <p:nvPr>
            <p:ph type="pic" sz="quarter" idx="12" hasCustomPrompt="1"/>
          </p:nvPr>
        </p:nvSpPr>
        <p:spPr>
          <a:xfrm>
            <a:off x="7677943" y="2078832"/>
            <a:ext cx="2932112" cy="2932112"/>
          </a:xfrm>
        </p:spPr>
        <p:txBody>
          <a:bodyPr/>
          <a:lstStyle>
            <a:lvl1pPr marL="0" indent="0">
              <a:buNone/>
              <a:defRPr sz="1800"/>
            </a:lvl1pPr>
          </a:lstStyle>
          <a:p>
            <a:r>
              <a:rPr lang="nb-NO"/>
              <a:t>Klikk på ikonet under for å sette inn et ikon</a:t>
            </a:r>
          </a:p>
        </p:txBody>
      </p:sp>
    </p:spTree>
    <p:extLst>
      <p:ext uri="{BB962C8B-B14F-4D97-AF65-F5344CB8AC3E}">
        <p14:creationId xmlns:p14="http://schemas.microsoft.com/office/powerpoint/2010/main" val="1302618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lytskjema">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4DF562-9A04-0089-D788-8E5E8625456A}"/>
              </a:ext>
            </a:extLst>
          </p:cNvPr>
          <p:cNvSpPr>
            <a:spLocks noGrp="1"/>
          </p:cNvSpPr>
          <p:nvPr>
            <p:ph type="title"/>
          </p:nvPr>
        </p:nvSpPr>
        <p:spPr>
          <a:xfrm>
            <a:off x="514350" y="380683"/>
            <a:ext cx="11161713" cy="533400"/>
          </a:xfrm>
          <a:prstGeom prst="rect">
            <a:avLst/>
          </a:prstGeom>
        </p:spPr>
        <p:txBody>
          <a:bodyPr vert="horz" lIns="0" tIns="0" rIns="0" bIns="0" rtlCol="0" anchor="t">
            <a:noAutofit/>
          </a:bodyPr>
          <a:lstStyle/>
          <a:p>
            <a:r>
              <a:rPr lang="nb-NO"/>
              <a:t>Klikk for å redigere tittelstil</a:t>
            </a:r>
          </a:p>
        </p:txBody>
      </p:sp>
      <p:sp>
        <p:nvSpPr>
          <p:cNvPr id="18" name="Rounded Rectangle 17">
            <a:extLst>
              <a:ext uri="{FF2B5EF4-FFF2-40B4-BE49-F238E27FC236}">
                <a16:creationId xmlns:a16="http://schemas.microsoft.com/office/drawing/2014/main" id="{3F328435-F1A1-ED8D-ACAE-BAF72490D6F9}"/>
              </a:ext>
            </a:extLst>
          </p:cNvPr>
          <p:cNvSpPr/>
          <p:nvPr userDrawn="1"/>
        </p:nvSpPr>
        <p:spPr>
          <a:xfrm>
            <a:off x="3444922" y="1736334"/>
            <a:ext cx="2808000" cy="3690132"/>
          </a:xfrm>
          <a:prstGeom prst="roundRect">
            <a:avLst>
              <a:gd name="adj" fmla="val 951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ounded Rectangle 18">
            <a:extLst>
              <a:ext uri="{FF2B5EF4-FFF2-40B4-BE49-F238E27FC236}">
                <a16:creationId xmlns:a16="http://schemas.microsoft.com/office/drawing/2014/main" id="{6C3B313A-1CA1-103E-1F9D-9DD7562C18AD}"/>
              </a:ext>
            </a:extLst>
          </p:cNvPr>
          <p:cNvSpPr/>
          <p:nvPr userDrawn="1"/>
        </p:nvSpPr>
        <p:spPr>
          <a:xfrm>
            <a:off x="6243878" y="1736334"/>
            <a:ext cx="2808000" cy="3690132"/>
          </a:xfrm>
          <a:prstGeom prst="roundRect">
            <a:avLst>
              <a:gd name="adj" fmla="val 951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ounded Rectangle 19">
            <a:extLst>
              <a:ext uri="{FF2B5EF4-FFF2-40B4-BE49-F238E27FC236}">
                <a16:creationId xmlns:a16="http://schemas.microsoft.com/office/drawing/2014/main" id="{196AEF23-374B-A2C5-BCDC-2D0A412AA625}"/>
              </a:ext>
            </a:extLst>
          </p:cNvPr>
          <p:cNvSpPr/>
          <p:nvPr userDrawn="1"/>
        </p:nvSpPr>
        <p:spPr>
          <a:xfrm>
            <a:off x="9042834" y="1736334"/>
            <a:ext cx="2808000" cy="3690132"/>
          </a:xfrm>
          <a:prstGeom prst="roundRect">
            <a:avLst>
              <a:gd name="adj" fmla="val 951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ounded Rectangle 20">
            <a:extLst>
              <a:ext uri="{FF2B5EF4-FFF2-40B4-BE49-F238E27FC236}">
                <a16:creationId xmlns:a16="http://schemas.microsoft.com/office/drawing/2014/main" id="{4123199D-1629-3117-67B2-E9DCD2BFE870}"/>
              </a:ext>
            </a:extLst>
          </p:cNvPr>
          <p:cNvSpPr/>
          <p:nvPr userDrawn="1"/>
        </p:nvSpPr>
        <p:spPr>
          <a:xfrm>
            <a:off x="645966" y="1736334"/>
            <a:ext cx="2808000" cy="3690132"/>
          </a:xfrm>
          <a:prstGeom prst="roundRect">
            <a:avLst>
              <a:gd name="adj" fmla="val 951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ttvinklet trekant 1">
            <a:extLst>
              <a:ext uri="{FF2B5EF4-FFF2-40B4-BE49-F238E27FC236}">
                <a16:creationId xmlns:a16="http://schemas.microsoft.com/office/drawing/2014/main" id="{A039406F-920C-F231-EE64-0BADB2FEA21D}"/>
              </a:ext>
            </a:extLst>
          </p:cNvPr>
          <p:cNvSpPr>
            <a:spLocks noChangeAspect="1"/>
          </p:cNvSpPr>
          <p:nvPr userDrawn="1"/>
        </p:nvSpPr>
        <p:spPr>
          <a:xfrm rot="13500000">
            <a:off x="3162928" y="4602726"/>
            <a:ext cx="501043" cy="501043"/>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Rettvinklet trekant 1">
            <a:extLst>
              <a:ext uri="{FF2B5EF4-FFF2-40B4-BE49-F238E27FC236}">
                <a16:creationId xmlns:a16="http://schemas.microsoft.com/office/drawing/2014/main" id="{788445F5-5429-EAA5-D874-C9FD880A8441}"/>
              </a:ext>
            </a:extLst>
          </p:cNvPr>
          <p:cNvSpPr>
            <a:spLocks noChangeAspect="1"/>
          </p:cNvSpPr>
          <p:nvPr userDrawn="1"/>
        </p:nvSpPr>
        <p:spPr>
          <a:xfrm rot="13500000">
            <a:off x="8781428" y="4602725"/>
            <a:ext cx="501043" cy="501043"/>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ttvinklet trekant 1">
            <a:extLst>
              <a:ext uri="{FF2B5EF4-FFF2-40B4-BE49-F238E27FC236}">
                <a16:creationId xmlns:a16="http://schemas.microsoft.com/office/drawing/2014/main" id="{4ACEDA4F-3991-8D95-6368-4136628A42C1}"/>
              </a:ext>
            </a:extLst>
          </p:cNvPr>
          <p:cNvSpPr>
            <a:spLocks noChangeAspect="1"/>
          </p:cNvSpPr>
          <p:nvPr userDrawn="1"/>
        </p:nvSpPr>
        <p:spPr>
          <a:xfrm rot="13500000">
            <a:off x="5982472" y="4602725"/>
            <a:ext cx="501043" cy="501043"/>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3" name="Picture 32">
            <a:extLst>
              <a:ext uri="{FF2B5EF4-FFF2-40B4-BE49-F238E27FC236}">
                <a16:creationId xmlns:a16="http://schemas.microsoft.com/office/drawing/2014/main" id="{C8ED24A8-0E4C-149D-4690-967923816736}"/>
              </a:ext>
            </a:extLst>
          </p:cNvPr>
          <p:cNvPicPr>
            <a:picLocks noChangeAspect="1"/>
          </p:cNvPicPr>
          <p:nvPr userDrawn="1"/>
        </p:nvPicPr>
        <p:blipFill>
          <a:blip r:embed="rId2"/>
          <a:stretch>
            <a:fillRect/>
          </a:stretch>
        </p:blipFill>
        <p:spPr>
          <a:xfrm flipH="1">
            <a:off x="-7302700" y="4828139"/>
            <a:ext cx="24209909" cy="1692579"/>
          </a:xfrm>
          <a:prstGeom prst="rect">
            <a:avLst/>
          </a:prstGeom>
        </p:spPr>
      </p:pic>
      <p:sp>
        <p:nvSpPr>
          <p:cNvPr id="42" name="Text Placeholder 3">
            <a:extLst>
              <a:ext uri="{FF2B5EF4-FFF2-40B4-BE49-F238E27FC236}">
                <a16:creationId xmlns:a16="http://schemas.microsoft.com/office/drawing/2014/main" id="{AC05B768-57F6-C0A6-6BF4-6A68E9CDA0C7}"/>
              </a:ext>
            </a:extLst>
          </p:cNvPr>
          <p:cNvSpPr>
            <a:spLocks noGrp="1"/>
          </p:cNvSpPr>
          <p:nvPr>
            <p:ph type="body" sz="quarter" idx="10" hasCustomPrompt="1"/>
          </p:nvPr>
        </p:nvSpPr>
        <p:spPr>
          <a:xfrm>
            <a:off x="931399" y="3176295"/>
            <a:ext cx="2285999" cy="1919895"/>
          </a:xfrm>
        </p:spPr>
        <p:txBody>
          <a:bodyPr/>
          <a:lstStyle>
            <a:lvl1pPr marL="0" indent="0">
              <a:buNone/>
              <a:defRPr sz="1800">
                <a:solidFill>
                  <a:schemeClr val="bg1"/>
                </a:solidFill>
              </a:defRPr>
            </a:lvl1pPr>
          </a:lstStyle>
          <a:p>
            <a:pPr lvl="0"/>
            <a:r>
              <a:rPr lang="nb-NO" noProof="0"/>
              <a:t>Tekst</a:t>
            </a:r>
          </a:p>
        </p:txBody>
      </p:sp>
      <p:sp>
        <p:nvSpPr>
          <p:cNvPr id="43" name="Text Placeholder 3">
            <a:extLst>
              <a:ext uri="{FF2B5EF4-FFF2-40B4-BE49-F238E27FC236}">
                <a16:creationId xmlns:a16="http://schemas.microsoft.com/office/drawing/2014/main" id="{2F3D0DD8-B70B-47E3-052D-ECCEADCD44DC}"/>
              </a:ext>
            </a:extLst>
          </p:cNvPr>
          <p:cNvSpPr>
            <a:spLocks noGrp="1"/>
          </p:cNvSpPr>
          <p:nvPr>
            <p:ph type="body" sz="quarter" idx="11" hasCustomPrompt="1"/>
          </p:nvPr>
        </p:nvSpPr>
        <p:spPr>
          <a:xfrm>
            <a:off x="3730354" y="3176295"/>
            <a:ext cx="2286000" cy="1919895"/>
          </a:xfrm>
        </p:spPr>
        <p:txBody>
          <a:bodyPr/>
          <a:lstStyle>
            <a:lvl1pPr marL="0" indent="0">
              <a:buNone/>
              <a:defRPr sz="1800">
                <a:solidFill>
                  <a:schemeClr val="bg1"/>
                </a:solidFill>
              </a:defRPr>
            </a:lvl1pPr>
          </a:lstStyle>
          <a:p>
            <a:pPr lvl="0"/>
            <a:r>
              <a:rPr lang="nb-NO" noProof="0"/>
              <a:t>Tekst</a:t>
            </a:r>
          </a:p>
        </p:txBody>
      </p:sp>
      <p:sp>
        <p:nvSpPr>
          <p:cNvPr id="44" name="Text Placeholder 3">
            <a:extLst>
              <a:ext uri="{FF2B5EF4-FFF2-40B4-BE49-F238E27FC236}">
                <a16:creationId xmlns:a16="http://schemas.microsoft.com/office/drawing/2014/main" id="{0AB9EDEA-9A59-1374-33FF-8F60F8762291}"/>
              </a:ext>
            </a:extLst>
          </p:cNvPr>
          <p:cNvSpPr>
            <a:spLocks noGrp="1"/>
          </p:cNvSpPr>
          <p:nvPr>
            <p:ph type="body" sz="quarter" idx="12" hasCustomPrompt="1"/>
          </p:nvPr>
        </p:nvSpPr>
        <p:spPr>
          <a:xfrm>
            <a:off x="6507008" y="3176295"/>
            <a:ext cx="2285999" cy="1919895"/>
          </a:xfrm>
        </p:spPr>
        <p:txBody>
          <a:bodyPr/>
          <a:lstStyle>
            <a:lvl1pPr marL="0" indent="0">
              <a:buNone/>
              <a:defRPr sz="1800">
                <a:solidFill>
                  <a:schemeClr val="bg1"/>
                </a:solidFill>
              </a:defRPr>
            </a:lvl1pPr>
          </a:lstStyle>
          <a:p>
            <a:pPr lvl="0"/>
            <a:r>
              <a:rPr lang="nb-NO" noProof="0"/>
              <a:t>Tekst</a:t>
            </a:r>
          </a:p>
        </p:txBody>
      </p:sp>
      <p:sp>
        <p:nvSpPr>
          <p:cNvPr id="45" name="Text Placeholder 3">
            <a:extLst>
              <a:ext uri="{FF2B5EF4-FFF2-40B4-BE49-F238E27FC236}">
                <a16:creationId xmlns:a16="http://schemas.microsoft.com/office/drawing/2014/main" id="{08C79E5F-CDAB-0776-308C-EAE7C6BF0EB6}"/>
              </a:ext>
            </a:extLst>
          </p:cNvPr>
          <p:cNvSpPr>
            <a:spLocks noGrp="1"/>
          </p:cNvSpPr>
          <p:nvPr>
            <p:ph type="body" sz="quarter" idx="13" hasCustomPrompt="1"/>
          </p:nvPr>
        </p:nvSpPr>
        <p:spPr>
          <a:xfrm>
            <a:off x="9276233" y="3176295"/>
            <a:ext cx="2340733" cy="1919895"/>
          </a:xfrm>
        </p:spPr>
        <p:txBody>
          <a:bodyPr/>
          <a:lstStyle>
            <a:lvl1pPr marL="0" indent="0">
              <a:buNone/>
              <a:defRPr sz="1800">
                <a:solidFill>
                  <a:schemeClr val="bg1"/>
                </a:solidFill>
              </a:defRPr>
            </a:lvl1pPr>
          </a:lstStyle>
          <a:p>
            <a:pPr lvl="0"/>
            <a:r>
              <a:rPr lang="nb-NO" noProof="0"/>
              <a:t>Tekst</a:t>
            </a:r>
          </a:p>
        </p:txBody>
      </p:sp>
      <p:sp>
        <p:nvSpPr>
          <p:cNvPr id="46" name="Text Placeholder 27">
            <a:extLst>
              <a:ext uri="{FF2B5EF4-FFF2-40B4-BE49-F238E27FC236}">
                <a16:creationId xmlns:a16="http://schemas.microsoft.com/office/drawing/2014/main" id="{E3C909A3-DD93-DF7A-B1B2-AE0545904F90}"/>
              </a:ext>
            </a:extLst>
          </p:cNvPr>
          <p:cNvSpPr>
            <a:spLocks noGrp="1"/>
          </p:cNvSpPr>
          <p:nvPr>
            <p:ph type="body" sz="quarter" idx="14" hasCustomPrompt="1"/>
          </p:nvPr>
        </p:nvSpPr>
        <p:spPr>
          <a:xfrm>
            <a:off x="931399" y="2253655"/>
            <a:ext cx="2285999" cy="746273"/>
          </a:xfrm>
        </p:spPr>
        <p:txBody>
          <a:bodyPr anchor="b"/>
          <a:lstStyle>
            <a:lvl1pPr marL="0" indent="0">
              <a:spcBef>
                <a:spcPts val="0"/>
              </a:spcBef>
              <a:buNone/>
              <a:defRPr>
                <a:solidFill>
                  <a:schemeClr val="bg1"/>
                </a:solidFill>
                <a:latin typeface="Cambria" panose="02040503050406030204" pitchFamily="18" charset="0"/>
              </a:defRPr>
            </a:lvl1pPr>
          </a:lstStyle>
          <a:p>
            <a:pPr lvl="0"/>
            <a:r>
              <a:rPr lang="en-GB"/>
              <a:t>Tittel</a:t>
            </a:r>
            <a:endParaRPr lang="nb-NO"/>
          </a:p>
        </p:txBody>
      </p:sp>
      <p:sp>
        <p:nvSpPr>
          <p:cNvPr id="47" name="Text Placeholder 27">
            <a:extLst>
              <a:ext uri="{FF2B5EF4-FFF2-40B4-BE49-F238E27FC236}">
                <a16:creationId xmlns:a16="http://schemas.microsoft.com/office/drawing/2014/main" id="{0A36CECA-875B-85EE-B95B-0C61BCD08C4D}"/>
              </a:ext>
            </a:extLst>
          </p:cNvPr>
          <p:cNvSpPr>
            <a:spLocks noGrp="1"/>
          </p:cNvSpPr>
          <p:nvPr>
            <p:ph type="body" sz="quarter" idx="15" hasCustomPrompt="1"/>
          </p:nvPr>
        </p:nvSpPr>
        <p:spPr>
          <a:xfrm>
            <a:off x="3719203" y="2253655"/>
            <a:ext cx="2285999" cy="746273"/>
          </a:xfrm>
        </p:spPr>
        <p:txBody>
          <a:bodyPr anchor="b"/>
          <a:lstStyle>
            <a:lvl1pPr marL="0" indent="0">
              <a:spcBef>
                <a:spcPts val="0"/>
              </a:spcBef>
              <a:buNone/>
              <a:defRPr>
                <a:solidFill>
                  <a:schemeClr val="bg1"/>
                </a:solidFill>
                <a:latin typeface="Cambria" panose="02040503050406030204" pitchFamily="18" charset="0"/>
              </a:defRPr>
            </a:lvl1pPr>
          </a:lstStyle>
          <a:p>
            <a:pPr lvl="0"/>
            <a:r>
              <a:rPr lang="en-GB"/>
              <a:t>Tittel</a:t>
            </a:r>
            <a:endParaRPr lang="nb-NO"/>
          </a:p>
        </p:txBody>
      </p:sp>
      <p:sp>
        <p:nvSpPr>
          <p:cNvPr id="48" name="Text Placeholder 27">
            <a:extLst>
              <a:ext uri="{FF2B5EF4-FFF2-40B4-BE49-F238E27FC236}">
                <a16:creationId xmlns:a16="http://schemas.microsoft.com/office/drawing/2014/main" id="{1D4F6053-0B53-B905-E030-495FE9BAED16}"/>
              </a:ext>
            </a:extLst>
          </p:cNvPr>
          <p:cNvSpPr>
            <a:spLocks noGrp="1"/>
          </p:cNvSpPr>
          <p:nvPr>
            <p:ph type="body" sz="quarter" idx="16" hasCustomPrompt="1"/>
          </p:nvPr>
        </p:nvSpPr>
        <p:spPr>
          <a:xfrm>
            <a:off x="6507007" y="2253655"/>
            <a:ext cx="2285999" cy="746273"/>
          </a:xfrm>
        </p:spPr>
        <p:txBody>
          <a:bodyPr anchor="b"/>
          <a:lstStyle>
            <a:lvl1pPr marL="0" indent="0">
              <a:spcBef>
                <a:spcPts val="0"/>
              </a:spcBef>
              <a:buNone/>
              <a:defRPr>
                <a:solidFill>
                  <a:schemeClr val="bg1"/>
                </a:solidFill>
                <a:latin typeface="Cambria" panose="02040503050406030204" pitchFamily="18" charset="0"/>
              </a:defRPr>
            </a:lvl1pPr>
          </a:lstStyle>
          <a:p>
            <a:pPr lvl="0"/>
            <a:r>
              <a:rPr lang="en-GB"/>
              <a:t>Tittel</a:t>
            </a:r>
            <a:endParaRPr lang="nb-NO"/>
          </a:p>
        </p:txBody>
      </p:sp>
      <p:sp>
        <p:nvSpPr>
          <p:cNvPr id="49" name="Text Placeholder 27">
            <a:extLst>
              <a:ext uri="{FF2B5EF4-FFF2-40B4-BE49-F238E27FC236}">
                <a16:creationId xmlns:a16="http://schemas.microsoft.com/office/drawing/2014/main" id="{FD35BAD6-E202-AF29-CCF7-C9FBD22BCC19}"/>
              </a:ext>
            </a:extLst>
          </p:cNvPr>
          <p:cNvSpPr>
            <a:spLocks noGrp="1"/>
          </p:cNvSpPr>
          <p:nvPr>
            <p:ph type="body" sz="quarter" idx="17" hasCustomPrompt="1"/>
          </p:nvPr>
        </p:nvSpPr>
        <p:spPr>
          <a:xfrm>
            <a:off x="9276232" y="2253655"/>
            <a:ext cx="2340733" cy="746273"/>
          </a:xfrm>
        </p:spPr>
        <p:txBody>
          <a:bodyPr anchor="b"/>
          <a:lstStyle>
            <a:lvl1pPr marL="0" indent="0">
              <a:spcBef>
                <a:spcPts val="0"/>
              </a:spcBef>
              <a:buNone/>
              <a:defRPr>
                <a:solidFill>
                  <a:schemeClr val="bg1"/>
                </a:solidFill>
                <a:latin typeface="Cambria" panose="02040503050406030204" pitchFamily="18" charset="0"/>
              </a:defRPr>
            </a:lvl1pPr>
          </a:lstStyle>
          <a:p>
            <a:pPr lvl="0"/>
            <a:r>
              <a:rPr lang="en-GB"/>
              <a:t>Tittel</a:t>
            </a:r>
            <a:endParaRPr lang="nb-NO"/>
          </a:p>
        </p:txBody>
      </p:sp>
    </p:spTree>
    <p:extLst>
      <p:ext uri="{BB962C8B-B14F-4D97-AF65-F5344CB8AC3E}">
        <p14:creationId xmlns:p14="http://schemas.microsoft.com/office/powerpoint/2010/main" val="30392491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ste slide">
    <p:bg>
      <p:bgPr>
        <a:solidFill>
          <a:schemeClr val="accent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DF30D0-570D-E338-1D1F-4F89DBB8B72C}"/>
              </a:ext>
            </a:extLst>
          </p:cNvPr>
          <p:cNvPicPr>
            <a:picLocks noChangeAspect="1"/>
          </p:cNvPicPr>
          <p:nvPr userDrawn="1"/>
        </p:nvPicPr>
        <p:blipFill>
          <a:blip r:embed="rId2"/>
          <a:stretch>
            <a:fillRect/>
          </a:stretch>
        </p:blipFill>
        <p:spPr>
          <a:xfrm>
            <a:off x="-3739896" y="2361479"/>
            <a:ext cx="23164004" cy="3983759"/>
          </a:xfrm>
          <a:prstGeom prst="rect">
            <a:avLst/>
          </a:prstGeom>
        </p:spPr>
      </p:pic>
      <p:pic>
        <p:nvPicPr>
          <p:cNvPr id="4" name="Picture 3" descr="BarnBeste logo">
            <a:extLst>
              <a:ext uri="{FF2B5EF4-FFF2-40B4-BE49-F238E27FC236}">
                <a16:creationId xmlns:a16="http://schemas.microsoft.com/office/drawing/2014/main" id="{465FE184-C0E8-1D1A-0FCD-EAA50BA10F98}"/>
              </a:ext>
            </a:extLst>
          </p:cNvPr>
          <p:cNvPicPr>
            <a:picLocks noChangeAspect="1"/>
          </p:cNvPicPr>
          <p:nvPr userDrawn="1"/>
        </p:nvPicPr>
        <p:blipFill>
          <a:blip r:embed="rId3"/>
          <a:stretch>
            <a:fillRect/>
          </a:stretch>
        </p:blipFill>
        <p:spPr>
          <a:xfrm>
            <a:off x="5113048" y="463666"/>
            <a:ext cx="1965903" cy="1076801"/>
          </a:xfrm>
          <a:prstGeom prst="rect">
            <a:avLst/>
          </a:prstGeom>
        </p:spPr>
      </p:pic>
    </p:spTree>
    <p:extLst>
      <p:ext uri="{BB962C8B-B14F-4D97-AF65-F5344CB8AC3E}">
        <p14:creationId xmlns:p14="http://schemas.microsoft.com/office/powerpoint/2010/main" val="244087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Kapitteldeler 2">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D292FD-723A-A31A-3428-B48B9B0BB9C8}"/>
              </a:ext>
            </a:extLst>
          </p:cNvPr>
          <p:cNvSpPr/>
          <p:nvPr userDrawn="1"/>
        </p:nvSpPr>
        <p:spPr>
          <a:xfrm>
            <a:off x="6104296" y="0"/>
            <a:ext cx="6096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ln>
                <a:noFill/>
              </a:ln>
            </a:endParaRPr>
          </a:p>
        </p:txBody>
      </p:sp>
      <p:sp>
        <p:nvSpPr>
          <p:cNvPr id="2" name="Title 1">
            <a:extLst>
              <a:ext uri="{FF2B5EF4-FFF2-40B4-BE49-F238E27FC236}">
                <a16:creationId xmlns:a16="http://schemas.microsoft.com/office/drawing/2014/main" id="{8AD77B8F-37B0-C426-A758-1170CC9D2AB0}"/>
              </a:ext>
            </a:extLst>
          </p:cNvPr>
          <p:cNvSpPr>
            <a:spLocks noGrp="1"/>
          </p:cNvSpPr>
          <p:nvPr>
            <p:ph type="title" hasCustomPrompt="1"/>
          </p:nvPr>
        </p:nvSpPr>
        <p:spPr>
          <a:xfrm>
            <a:off x="515938" y="2093140"/>
            <a:ext cx="5400676" cy="2671720"/>
          </a:xfrm>
        </p:spPr>
        <p:txBody>
          <a:bodyPr anchor="ctr">
            <a:noAutofit/>
          </a:bodyPr>
          <a:lstStyle>
            <a:lvl1pPr>
              <a:defRPr sz="3600" b="0" i="0">
                <a:solidFill>
                  <a:schemeClr val="tx1"/>
                </a:solidFill>
                <a:latin typeface="Cambria" panose="02040503050406030204" pitchFamily="18" charset="0"/>
                <a:cs typeface="Calibri" panose="020F0502020204030204" pitchFamily="34" charset="0"/>
              </a:defRPr>
            </a:lvl1pPr>
          </a:lstStyle>
          <a:p>
            <a:r>
              <a:rPr lang="nb-NO" noProof="0"/>
              <a:t>Agendapunkt</a:t>
            </a:r>
          </a:p>
        </p:txBody>
      </p:sp>
      <p:pic>
        <p:nvPicPr>
          <p:cNvPr id="6" name="Picture 5">
            <a:extLst>
              <a:ext uri="{FF2B5EF4-FFF2-40B4-BE49-F238E27FC236}">
                <a16:creationId xmlns:a16="http://schemas.microsoft.com/office/drawing/2014/main" id="{9C0A5907-7C80-DC71-8074-6BF817C76EBF}"/>
              </a:ext>
            </a:extLst>
          </p:cNvPr>
          <p:cNvPicPr>
            <a:picLocks noChangeAspect="1"/>
          </p:cNvPicPr>
          <p:nvPr userDrawn="1"/>
        </p:nvPicPr>
        <p:blipFill>
          <a:blip r:embed="rId2"/>
          <a:stretch>
            <a:fillRect/>
          </a:stretch>
        </p:blipFill>
        <p:spPr>
          <a:xfrm>
            <a:off x="-4234975" y="1245401"/>
            <a:ext cx="18955778" cy="5099837"/>
          </a:xfrm>
          <a:prstGeom prst="rect">
            <a:avLst/>
          </a:prstGeom>
        </p:spPr>
      </p:pic>
    </p:spTree>
    <p:extLst>
      <p:ext uri="{BB962C8B-B14F-4D97-AF65-F5344CB8AC3E}">
        <p14:creationId xmlns:p14="http://schemas.microsoft.com/office/powerpoint/2010/main" val="33761503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144933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334833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0344B0-55C8-F17C-919A-DDE1275927CC}"/>
              </a:ext>
            </a:extLst>
          </p:cNvPr>
          <p:cNvSpPr>
            <a:spLocks noGrp="1"/>
          </p:cNvSpPr>
          <p:nvPr>
            <p:ph type="title"/>
          </p:nvPr>
        </p:nvSpPr>
        <p:spPr>
          <a:xfrm>
            <a:off x="514350" y="390841"/>
            <a:ext cx="11161713" cy="533400"/>
          </a:xfrm>
          <a:prstGeom prst="rect">
            <a:avLst/>
          </a:prstGeom>
        </p:spPr>
        <p:txBody>
          <a:bodyPr vert="horz" lIns="0" tIns="0" rIns="0" bIns="0" rtlCol="0" anchor="t">
            <a:noAutofit/>
          </a:bodyPr>
          <a:lstStyle/>
          <a:p>
            <a:r>
              <a:rPr lang="en-GB"/>
              <a:t>Tittel</a:t>
            </a:r>
            <a:endParaRPr lang="nb-NO"/>
          </a:p>
        </p:txBody>
      </p:sp>
      <p:sp>
        <p:nvSpPr>
          <p:cNvPr id="3" name="Text Placeholder 2">
            <a:extLst>
              <a:ext uri="{FF2B5EF4-FFF2-40B4-BE49-F238E27FC236}">
                <a16:creationId xmlns:a16="http://schemas.microsoft.com/office/drawing/2014/main" id="{A6EE01D6-CB02-7587-4FA8-9EB0ABB55550}"/>
              </a:ext>
            </a:extLst>
          </p:cNvPr>
          <p:cNvSpPr>
            <a:spLocks noGrp="1"/>
          </p:cNvSpPr>
          <p:nvPr>
            <p:ph type="body" idx="1"/>
          </p:nvPr>
        </p:nvSpPr>
        <p:spPr>
          <a:xfrm>
            <a:off x="514350" y="1679576"/>
            <a:ext cx="11161713" cy="363255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3209061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08" r:id="rId3"/>
    <p:sldLayoutId id="2147483709" r:id="rId4"/>
    <p:sldLayoutId id="2147483710" r:id="rId5"/>
    <p:sldLayoutId id="2147483724" r:id="rId6"/>
    <p:sldLayoutId id="2147483723" r:id="rId7"/>
    <p:sldLayoutId id="2147483731" r:id="rId8"/>
    <p:sldLayoutId id="2147483678" r:id="rId9"/>
    <p:sldLayoutId id="2147483693" r:id="rId10"/>
    <p:sldLayoutId id="2147483679" r:id="rId11"/>
    <p:sldLayoutId id="2147483694" r:id="rId12"/>
    <p:sldLayoutId id="2147483729" r:id="rId13"/>
    <p:sldLayoutId id="2147483728" r:id="rId14"/>
    <p:sldLayoutId id="2147483671" r:id="rId15"/>
    <p:sldLayoutId id="2147483705" r:id="rId16"/>
    <p:sldLayoutId id="2147483706" r:id="rId17"/>
    <p:sldLayoutId id="2147483707" r:id="rId18"/>
    <p:sldLayoutId id="2147483725" r:id="rId19"/>
    <p:sldLayoutId id="2147483726" r:id="rId20"/>
    <p:sldLayoutId id="2147483719" r:id="rId21"/>
    <p:sldLayoutId id="2147483721" r:id="rId22"/>
    <p:sldLayoutId id="2147483713" r:id="rId23"/>
    <p:sldLayoutId id="2147483714" r:id="rId24"/>
    <p:sldLayoutId id="2147483730" r:id="rId25"/>
    <p:sldLayoutId id="2147483717" r:id="rId26"/>
    <p:sldLayoutId id="2147483718" r:id="rId27"/>
    <p:sldLayoutId id="2147483722" r:id="rId28"/>
    <p:sldLayoutId id="2147483727" r:id="rId29"/>
    <p:sldLayoutId id="2147483732" r:id="rId30"/>
    <p:sldLayoutId id="2147483735" r:id="rId31"/>
    <p:sldLayoutId id="2147483736" r:id="rId32"/>
  </p:sldLayoutIdLst>
  <p:txStyles>
    <p:titleStyle>
      <a:lvl1pPr algn="l" defTabSz="914400" rtl="0" eaLnBrk="1" latinLnBrk="0" hangingPunct="1">
        <a:lnSpc>
          <a:spcPct val="100000"/>
        </a:lnSpc>
        <a:spcBef>
          <a:spcPct val="0"/>
        </a:spcBef>
        <a:buNone/>
        <a:defRPr sz="3200" b="0" i="0" kern="1200">
          <a:solidFill>
            <a:schemeClr val="tx1"/>
          </a:solidFill>
          <a:latin typeface="Cambria" panose="02040503050406030204" pitchFamily="18"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1000"/>
        </a:spcBef>
        <a:buClr>
          <a:schemeClr val="tx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1000"/>
        </a:spcBef>
        <a:buClr>
          <a:schemeClr val="tx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1000"/>
        </a:spcBef>
        <a:buClr>
          <a:schemeClr val="tx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1000"/>
        </a:spcBef>
        <a:buClr>
          <a:schemeClr val="tx2"/>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3953" userDrawn="1">
          <p15:clr>
            <a:srgbClr val="F26B43"/>
          </p15:clr>
        </p15:guide>
        <p15:guide id="4" pos="3727" userDrawn="1">
          <p15:clr>
            <a:srgbClr val="F26B43"/>
          </p15:clr>
        </p15:guide>
        <p15:guide id="5" orient="horz" pos="2273" userDrawn="1">
          <p15:clr>
            <a:srgbClr val="F26B43"/>
          </p15:clr>
        </p15:guide>
        <p15:guide id="6" orient="horz" pos="142" userDrawn="1">
          <p15:clr>
            <a:srgbClr val="F26B43"/>
          </p15:clr>
        </p15:guide>
        <p15:guide id="7" pos="325" userDrawn="1">
          <p15:clr>
            <a:srgbClr val="F26B43"/>
          </p15:clr>
        </p15:guide>
        <p15:guide id="8" orient="horz" pos="323" userDrawn="1">
          <p15:clr>
            <a:srgbClr val="F26B43"/>
          </p15:clr>
        </p15:guide>
        <p15:guide id="9" pos="7355" userDrawn="1">
          <p15:clr>
            <a:srgbClr val="F26B43"/>
          </p15:clr>
        </p15:guide>
        <p15:guide id="10" orient="horz" pos="3997" userDrawn="1">
          <p15:clr>
            <a:srgbClr val="F26B43"/>
          </p15:clr>
        </p15:guide>
        <p15:guide id="11" pos="14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8" Type="http://schemas.openxmlformats.org/officeDocument/2006/relationships/hyperlink" Target="https://www.helsedirektoratet.no/veiledere/ledelse-og-kvalitetsforbedring-i-helse-og-omsorgstjenesten" TargetMode="External"/><Relationship Id="rId3" Type="http://schemas.openxmlformats.org/officeDocument/2006/relationships/hyperlink" Target="https://www.regjeringen.no/globalassets/upload/kilde/bfd/bro/2004/0004/ddd/pdfv/178931-fns_barnekonvensjon.pdf" TargetMode="External"/><Relationship Id="rId7" Type="http://schemas.openxmlformats.org/officeDocument/2006/relationships/hyperlink" Target="https://www.helsedirektoratet.no/veiledere/samarbeid-om-tjenester-til-barn-unge-og-deres-familier" TargetMode="External"/><Relationship Id="rId2" Type="http://schemas.openxmlformats.org/officeDocument/2006/relationships/notesSlide" Target="../notesSlides/notesSlide11.xml"/><Relationship Id="rId1" Type="http://schemas.openxmlformats.org/officeDocument/2006/relationships/slideLayout" Target="../slideLayouts/slideLayout32.xml"/><Relationship Id="rId6" Type="http://schemas.openxmlformats.org/officeDocument/2006/relationships/hyperlink" Target="https://www.helsedirektoratet.no/retningslinjer/tidlig-oppdagelse-av-utsatte-barn-og-unge" TargetMode="External"/><Relationship Id="rId5" Type="http://schemas.openxmlformats.org/officeDocument/2006/relationships/hyperlink" Target="https://www.helsedirektoratet.no/veiledere/parorendeveileder" TargetMode="External"/><Relationship Id="rId4" Type="http://schemas.openxmlformats.org/officeDocument/2006/relationships/hyperlink" Target="https://lovdata.no/lov/1999-07-02-64/%C2%A710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D786-58CB-5BC3-E99D-AF51BB4D548A}"/>
              </a:ext>
            </a:extLst>
          </p:cNvPr>
          <p:cNvSpPr>
            <a:spLocks noGrp="1"/>
          </p:cNvSpPr>
          <p:nvPr>
            <p:ph type="ctrTitle"/>
          </p:nvPr>
        </p:nvSpPr>
        <p:spPr/>
        <p:txBody>
          <a:bodyPr/>
          <a:lstStyle/>
          <a:p>
            <a:r>
              <a:rPr lang="en-US" err="1">
                <a:latin typeface="Cambria"/>
                <a:ea typeface="Cambria"/>
                <a:cs typeface="Calibri"/>
              </a:rPr>
              <a:t>Retningslinjer</a:t>
            </a:r>
          </a:p>
        </p:txBody>
      </p:sp>
      <p:sp>
        <p:nvSpPr>
          <p:cNvPr id="3" name="Subtitle 2">
            <a:extLst>
              <a:ext uri="{FF2B5EF4-FFF2-40B4-BE49-F238E27FC236}">
                <a16:creationId xmlns:a16="http://schemas.microsoft.com/office/drawing/2014/main" id="{8B8ADA79-FC03-81E3-F700-1942F15AF3A8}"/>
              </a:ext>
            </a:extLst>
          </p:cNvPr>
          <p:cNvSpPr>
            <a:spLocks noGrp="1"/>
          </p:cNvSpPr>
          <p:nvPr>
            <p:ph type="subTitle" idx="1"/>
          </p:nvPr>
        </p:nvSpPr>
        <p:spPr/>
        <p:txBody>
          <a:bodyPr vert="horz" lIns="0" tIns="0" rIns="0" bIns="0" rtlCol="0" anchor="t">
            <a:noAutofit/>
          </a:bodyPr>
          <a:lstStyle/>
          <a:p>
            <a:r>
              <a:rPr lang="en-US" dirty="0" err="1">
                <a:latin typeface="Calibri"/>
                <a:ea typeface="Calibri"/>
                <a:cs typeface="Calibri"/>
              </a:rPr>
              <a:t>Ressurspakke</a:t>
            </a:r>
            <a:r>
              <a:rPr lang="en-US" dirty="0">
                <a:latin typeface="Calibri"/>
                <a:ea typeface="Calibri"/>
                <a:cs typeface="Calibri"/>
              </a:rPr>
              <a:t> for </a:t>
            </a:r>
            <a:r>
              <a:rPr lang="en-US" dirty="0" err="1">
                <a:latin typeface="Calibri"/>
                <a:ea typeface="Calibri"/>
                <a:cs typeface="Calibri"/>
              </a:rPr>
              <a:t>kommuners</a:t>
            </a:r>
            <a:r>
              <a:rPr lang="en-US" dirty="0">
                <a:latin typeface="Calibri"/>
                <a:ea typeface="Calibri"/>
                <a:cs typeface="Calibri"/>
              </a:rPr>
              <a:t> barn </a:t>
            </a:r>
            <a:r>
              <a:rPr lang="en-US" dirty="0" err="1">
                <a:latin typeface="Calibri"/>
                <a:ea typeface="Calibri"/>
                <a:cs typeface="Calibri"/>
              </a:rPr>
              <a:t>som</a:t>
            </a:r>
            <a:r>
              <a:rPr lang="en-US" dirty="0">
                <a:latin typeface="Calibri"/>
                <a:ea typeface="Calibri"/>
                <a:cs typeface="Calibri"/>
              </a:rPr>
              <a:t> </a:t>
            </a:r>
            <a:r>
              <a:rPr lang="en-US" dirty="0" err="1">
                <a:latin typeface="Calibri"/>
                <a:ea typeface="Calibri"/>
                <a:cs typeface="Calibri"/>
              </a:rPr>
              <a:t>pårørende</a:t>
            </a:r>
            <a:r>
              <a:rPr lang="en-US" dirty="0">
                <a:latin typeface="Calibri"/>
                <a:ea typeface="Calibri"/>
                <a:cs typeface="Calibri"/>
              </a:rPr>
              <a:t> </a:t>
            </a:r>
            <a:r>
              <a:rPr lang="en-US" dirty="0" err="1">
                <a:latin typeface="Calibri"/>
                <a:ea typeface="Calibri"/>
                <a:cs typeface="Calibri"/>
              </a:rPr>
              <a:t>arbeid</a:t>
            </a:r>
            <a:r>
              <a:rPr lang="en-US" dirty="0">
                <a:latin typeface="Calibri"/>
                <a:ea typeface="Calibri"/>
                <a:cs typeface="Calibri"/>
              </a:rPr>
              <a:t> </a:t>
            </a:r>
            <a:endParaRPr lang="en-US" dirty="0"/>
          </a:p>
          <a:p>
            <a:r>
              <a:rPr lang="en-US" dirty="0" err="1">
                <a:latin typeface="Calibri"/>
                <a:ea typeface="Calibri"/>
                <a:cs typeface="Calibri"/>
              </a:rPr>
              <a:t>Delpakke</a:t>
            </a:r>
            <a:r>
              <a:rPr lang="en-US" dirty="0">
                <a:latin typeface="Calibri"/>
                <a:ea typeface="Calibri"/>
                <a:cs typeface="Calibri"/>
              </a:rPr>
              <a:t> 1</a:t>
            </a:r>
            <a:endParaRPr lang="en-US" dirty="0"/>
          </a:p>
          <a:p>
            <a:r>
              <a:rPr lang="en-US" dirty="0">
                <a:latin typeface="Calibri"/>
                <a:ea typeface="Calibri"/>
                <a:cs typeface="Calibri"/>
              </a:rPr>
              <a:t>Til </a:t>
            </a:r>
            <a:r>
              <a:rPr lang="en-US" dirty="0" err="1">
                <a:latin typeface="Calibri"/>
                <a:ea typeface="Calibri"/>
                <a:cs typeface="Calibri"/>
              </a:rPr>
              <a:t>internundervisning</a:t>
            </a:r>
            <a:r>
              <a:rPr lang="en-US" dirty="0">
                <a:latin typeface="Calibri"/>
                <a:ea typeface="Calibri"/>
                <a:cs typeface="Calibri"/>
              </a:rPr>
              <a:t> 30 min</a:t>
            </a:r>
            <a:endParaRPr lang="en-US" dirty="0">
              <a:ea typeface="Calibri"/>
            </a:endParaRPr>
          </a:p>
        </p:txBody>
      </p:sp>
    </p:spTree>
    <p:extLst>
      <p:ext uri="{BB962C8B-B14F-4D97-AF65-F5344CB8AC3E}">
        <p14:creationId xmlns:p14="http://schemas.microsoft.com/office/powerpoint/2010/main" val="1646444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B873-44FB-9382-70F0-50EFD5E39C8F}"/>
              </a:ext>
            </a:extLst>
          </p:cNvPr>
          <p:cNvSpPr>
            <a:spLocks noGrp="1"/>
          </p:cNvSpPr>
          <p:nvPr>
            <p:ph type="title"/>
          </p:nvPr>
        </p:nvSpPr>
        <p:spPr/>
        <p:txBody>
          <a:bodyPr/>
          <a:lstStyle/>
          <a:p>
            <a:endParaRPr lang="en-US" dirty="0">
              <a:latin typeface="Cambria"/>
              <a:ea typeface="Cambria"/>
              <a:cs typeface="Calibri"/>
            </a:endParaRPr>
          </a:p>
        </p:txBody>
      </p:sp>
      <p:sp>
        <p:nvSpPr>
          <p:cNvPr id="3" name="Content Placeholder 2">
            <a:extLst>
              <a:ext uri="{FF2B5EF4-FFF2-40B4-BE49-F238E27FC236}">
                <a16:creationId xmlns:a16="http://schemas.microsoft.com/office/drawing/2014/main" id="{091A5FE9-6C72-BEBA-9D9E-B2B9B690C136}"/>
              </a:ext>
            </a:extLst>
          </p:cNvPr>
          <p:cNvSpPr>
            <a:spLocks noGrp="1"/>
          </p:cNvSpPr>
          <p:nvPr>
            <p:ph idx="1"/>
          </p:nvPr>
        </p:nvSpPr>
        <p:spPr>
          <a:xfrm>
            <a:off x="514350" y="1712706"/>
            <a:ext cx="11161713" cy="4228906"/>
          </a:xfrm>
        </p:spPr>
        <p:txBody>
          <a:bodyPr vert="horz" lIns="0" tIns="0" rIns="0" bIns="0" rtlCol="0" anchor="t">
            <a:noAutofit/>
          </a:bodyPr>
          <a:lstStyle/>
          <a:p>
            <a:pPr marL="0" indent="0">
              <a:buNone/>
            </a:pPr>
            <a:r>
              <a:rPr lang="en-US" sz="2400" dirty="0">
                <a:latin typeface="Calibri"/>
                <a:ea typeface="Calibri"/>
                <a:cs typeface="Calibri"/>
              </a:rPr>
              <a:t>Pårørendeveilederen beskriver hvordan kommunen skal sørge for gode systemer som ivaretar barn som pårørende og barn som etterlatte.</a:t>
            </a:r>
            <a:endParaRPr lang="en-US" dirty="0">
              <a:ea typeface="Calibri" panose="020F0502020204030204" pitchFamily="34" charset="0"/>
            </a:endParaRPr>
          </a:p>
          <a:p>
            <a:pPr marL="0" indent="0">
              <a:buNone/>
            </a:pPr>
            <a:r>
              <a:rPr lang="en-US" sz="2400" dirty="0">
                <a:latin typeface="Calibri"/>
                <a:ea typeface="Calibri"/>
                <a:cs typeface="Calibri"/>
              </a:rPr>
              <a:t>Kommunen bør ha tydelige rutiner som gjør at barn blir identifisert, får nødvendig </a:t>
            </a:r>
            <a:r>
              <a:rPr lang="en-US" sz="2400">
                <a:latin typeface="Calibri"/>
                <a:ea typeface="Calibri"/>
                <a:cs typeface="Calibri"/>
              </a:rPr>
              <a:t>informasjon</a:t>
            </a:r>
            <a:r>
              <a:rPr lang="en-US" sz="2400" dirty="0">
                <a:latin typeface="Calibri"/>
                <a:ea typeface="Calibri"/>
                <a:cs typeface="Calibri"/>
              </a:rPr>
              <a:t> og støtte når de trenger det. Dette er forankret i helsepersonelloven §§ 10 a og 10 b.</a:t>
            </a:r>
            <a:endParaRPr lang="en-US" dirty="0">
              <a:ea typeface="Calibri" panose="020F0502020204030204" pitchFamily="34" charset="0"/>
            </a:endParaRPr>
          </a:p>
          <a:p>
            <a:pPr marL="0" indent="0">
              <a:buNone/>
            </a:pPr>
            <a:r>
              <a:rPr lang="en-US" sz="2400" dirty="0">
                <a:latin typeface="Calibri"/>
                <a:ea typeface="Calibri"/>
                <a:cs typeface="Calibri"/>
              </a:rPr>
              <a:t>Retningslinjen retter seg først og fremst mot ledere og helsepersonell, men bør også gjelde alle ansatte som møter barn, unge og familier.</a:t>
            </a:r>
          </a:p>
          <a:p>
            <a:pPr marL="0" indent="0">
              <a:buNone/>
            </a:pPr>
            <a:r>
              <a:rPr lang="en-US" sz="2400" dirty="0">
                <a:latin typeface="Calibri"/>
                <a:ea typeface="Calibri"/>
                <a:cs typeface="Calibri"/>
              </a:rPr>
              <a:t>For å lykkes med tidlig innsats er det særlig viktig at ansatte i tjenester hvor barn og unge tilbringer store deler av dagen bidrar. Derfor har barnehager og skoler en nøkkelrolle i å oppdage barn som trenger støtte, og sikre at de får hjelp tidlig.</a:t>
            </a:r>
            <a:endParaRPr lang="en-US" dirty="0">
              <a:ea typeface="Calibri" panose="020F0502020204030204" pitchFamily="34" charset="0"/>
            </a:endParaRPr>
          </a:p>
          <a:p>
            <a:endParaRPr lang="en-US" dirty="0">
              <a:ea typeface="Calibri"/>
            </a:endParaRPr>
          </a:p>
        </p:txBody>
      </p:sp>
    </p:spTree>
    <p:extLst>
      <p:ext uri="{BB962C8B-B14F-4D97-AF65-F5344CB8AC3E}">
        <p14:creationId xmlns:p14="http://schemas.microsoft.com/office/powerpoint/2010/main" val="915033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692F6-9D4A-739B-06E3-0CB4F8E8105F}"/>
              </a:ext>
            </a:extLst>
          </p:cNvPr>
          <p:cNvSpPr>
            <a:spLocks noGrp="1"/>
          </p:cNvSpPr>
          <p:nvPr>
            <p:ph type="title"/>
          </p:nvPr>
        </p:nvSpPr>
        <p:spPr/>
        <p:txBody>
          <a:bodyPr/>
          <a:lstStyle/>
          <a:p>
            <a:r>
              <a:rPr lang="en-US" dirty="0" err="1">
                <a:latin typeface="Cambria"/>
                <a:ea typeface="Cambria"/>
                <a:cs typeface="Calibri"/>
              </a:rPr>
              <a:t>Hvilke</a:t>
            </a:r>
            <a:r>
              <a:rPr lang="en-US" dirty="0">
                <a:latin typeface="Cambria"/>
                <a:ea typeface="Cambria"/>
                <a:cs typeface="Calibri"/>
              </a:rPr>
              <a:t> barn </a:t>
            </a:r>
            <a:r>
              <a:rPr lang="en-US" dirty="0" err="1">
                <a:latin typeface="Cambria"/>
                <a:ea typeface="Cambria"/>
                <a:cs typeface="Calibri"/>
              </a:rPr>
              <a:t>snakker</a:t>
            </a:r>
            <a:r>
              <a:rPr lang="en-US" dirty="0">
                <a:latin typeface="Cambria"/>
                <a:ea typeface="Cambria"/>
                <a:cs typeface="Calibri"/>
              </a:rPr>
              <a:t> vi om?</a:t>
            </a:r>
            <a:endParaRPr lang="en-US" dirty="0"/>
          </a:p>
        </p:txBody>
      </p:sp>
      <p:sp>
        <p:nvSpPr>
          <p:cNvPr id="3" name="Content Placeholder 2">
            <a:extLst>
              <a:ext uri="{FF2B5EF4-FFF2-40B4-BE49-F238E27FC236}">
                <a16:creationId xmlns:a16="http://schemas.microsoft.com/office/drawing/2014/main" id="{0C3CCDD8-8E03-B0D5-4083-415A69ACF820}"/>
              </a:ext>
            </a:extLst>
          </p:cNvPr>
          <p:cNvSpPr>
            <a:spLocks noGrp="1"/>
          </p:cNvSpPr>
          <p:nvPr>
            <p:ph idx="1"/>
          </p:nvPr>
        </p:nvSpPr>
        <p:spPr/>
        <p:txBody>
          <a:bodyPr vert="horz" lIns="0" tIns="0" rIns="0" bIns="0" rtlCol="0" anchor="t">
            <a:noAutofit/>
          </a:bodyPr>
          <a:lstStyle/>
          <a:p>
            <a:pPr marL="0" indent="0">
              <a:buNone/>
            </a:pPr>
            <a:r>
              <a:rPr lang="en-US" sz="2400">
                <a:latin typeface="Calibri"/>
                <a:ea typeface="Calibri"/>
                <a:cs typeface="Calibri"/>
              </a:rPr>
              <a:t>Barn er pårørende </a:t>
            </a:r>
            <a:r>
              <a:rPr lang="en-US" sz="2400" err="1">
                <a:latin typeface="Calibri"/>
                <a:ea typeface="Calibri"/>
                <a:cs typeface="Calibri"/>
              </a:rPr>
              <a:t>når</a:t>
            </a:r>
            <a:r>
              <a:rPr lang="en-US" sz="2400">
                <a:latin typeface="Calibri"/>
                <a:ea typeface="Calibri"/>
                <a:cs typeface="Calibri"/>
              </a:rPr>
              <a:t> </a:t>
            </a:r>
            <a:r>
              <a:rPr lang="en-US" sz="2400" err="1">
                <a:latin typeface="Calibri"/>
                <a:ea typeface="Calibri"/>
                <a:cs typeface="Calibri"/>
              </a:rPr>
              <a:t>foreldre</a:t>
            </a:r>
            <a:r>
              <a:rPr lang="en-US" sz="2400">
                <a:latin typeface="Calibri"/>
                <a:ea typeface="Calibri"/>
                <a:cs typeface="Calibri"/>
              </a:rPr>
              <a:t> </a:t>
            </a:r>
            <a:r>
              <a:rPr lang="en-US" sz="2400" err="1">
                <a:latin typeface="Calibri"/>
                <a:ea typeface="Calibri"/>
                <a:cs typeface="Calibri"/>
              </a:rPr>
              <a:t>eller</a:t>
            </a:r>
            <a:r>
              <a:rPr lang="en-US" sz="2400">
                <a:latin typeface="Calibri"/>
                <a:ea typeface="Calibri"/>
                <a:cs typeface="Calibri"/>
              </a:rPr>
              <a:t> </a:t>
            </a:r>
            <a:r>
              <a:rPr lang="en-US" sz="2400" err="1">
                <a:latin typeface="Calibri"/>
                <a:ea typeface="Calibri"/>
                <a:cs typeface="Calibri"/>
              </a:rPr>
              <a:t>søsken</a:t>
            </a:r>
            <a:r>
              <a:rPr lang="en-US" sz="2400">
                <a:latin typeface="Calibri"/>
                <a:ea typeface="Calibri"/>
                <a:cs typeface="Calibri"/>
              </a:rPr>
              <a:t> </a:t>
            </a:r>
            <a:r>
              <a:rPr lang="en-US" sz="2400" err="1">
                <a:latin typeface="Calibri"/>
                <a:ea typeface="Calibri"/>
                <a:cs typeface="Calibri"/>
              </a:rPr>
              <a:t>har</a:t>
            </a:r>
            <a:r>
              <a:rPr lang="en-US" sz="2400">
                <a:latin typeface="Calibri"/>
                <a:ea typeface="Calibri"/>
                <a:cs typeface="Calibri"/>
              </a:rPr>
              <a:t> </a:t>
            </a:r>
            <a:r>
              <a:rPr lang="en-US" sz="2400" err="1">
                <a:latin typeface="Calibri"/>
                <a:ea typeface="Calibri"/>
                <a:cs typeface="Calibri"/>
              </a:rPr>
              <a:t>helseproblemer</a:t>
            </a:r>
            <a:r>
              <a:rPr lang="en-US" sz="2400">
                <a:latin typeface="Calibri"/>
                <a:ea typeface="Calibri"/>
                <a:cs typeface="Calibri"/>
              </a:rPr>
              <a:t> </a:t>
            </a:r>
            <a:r>
              <a:rPr lang="en-US" sz="2400" err="1">
                <a:latin typeface="Calibri"/>
                <a:ea typeface="Calibri"/>
                <a:cs typeface="Calibri"/>
              </a:rPr>
              <a:t>som</a:t>
            </a:r>
            <a:r>
              <a:rPr lang="en-US" sz="2400">
                <a:latin typeface="Calibri"/>
                <a:ea typeface="Calibri"/>
                <a:cs typeface="Calibri"/>
              </a:rPr>
              <a:t> </a:t>
            </a:r>
            <a:r>
              <a:rPr lang="en-US" sz="2400" err="1">
                <a:latin typeface="Calibri"/>
                <a:ea typeface="Calibri"/>
                <a:cs typeface="Calibri"/>
              </a:rPr>
              <a:t>psykisk</a:t>
            </a:r>
            <a:r>
              <a:rPr lang="en-US" sz="2400">
                <a:latin typeface="Calibri"/>
                <a:ea typeface="Calibri"/>
                <a:cs typeface="Calibri"/>
              </a:rPr>
              <a:t> </a:t>
            </a:r>
            <a:r>
              <a:rPr lang="en-US" sz="2400" err="1">
                <a:latin typeface="Calibri"/>
                <a:ea typeface="Calibri"/>
                <a:cs typeface="Calibri"/>
              </a:rPr>
              <a:t>helse</a:t>
            </a:r>
            <a:r>
              <a:rPr lang="en-US" sz="2400">
                <a:latin typeface="Calibri"/>
                <a:ea typeface="Calibri"/>
                <a:cs typeface="Calibri"/>
              </a:rPr>
              <a:t>, </a:t>
            </a:r>
            <a:r>
              <a:rPr lang="en-US" sz="2400" err="1">
                <a:latin typeface="Calibri"/>
                <a:ea typeface="Calibri"/>
                <a:cs typeface="Calibri"/>
              </a:rPr>
              <a:t>rusmiddelavhengighet</a:t>
            </a:r>
            <a:r>
              <a:rPr lang="en-US" sz="2400">
                <a:latin typeface="Calibri"/>
                <a:ea typeface="Calibri"/>
                <a:cs typeface="Calibri"/>
              </a:rPr>
              <a:t>, </a:t>
            </a:r>
            <a:r>
              <a:rPr lang="en-US" sz="2400" err="1">
                <a:latin typeface="Calibri"/>
                <a:ea typeface="Calibri"/>
                <a:cs typeface="Calibri"/>
              </a:rPr>
              <a:t>alvorlig</a:t>
            </a:r>
            <a:r>
              <a:rPr lang="en-US" sz="2400">
                <a:latin typeface="Calibri"/>
                <a:ea typeface="Calibri"/>
                <a:cs typeface="Calibri"/>
              </a:rPr>
              <a:t> </a:t>
            </a:r>
            <a:r>
              <a:rPr lang="en-US" sz="2400" err="1">
                <a:latin typeface="Calibri"/>
                <a:ea typeface="Calibri"/>
                <a:cs typeface="Calibri"/>
              </a:rPr>
              <a:t>somatisk</a:t>
            </a:r>
            <a:r>
              <a:rPr lang="en-US" sz="2400">
                <a:latin typeface="Calibri"/>
                <a:ea typeface="Calibri"/>
                <a:cs typeface="Calibri"/>
              </a:rPr>
              <a:t> </a:t>
            </a:r>
            <a:r>
              <a:rPr lang="en-US" sz="2400" err="1">
                <a:latin typeface="Calibri"/>
                <a:ea typeface="Calibri"/>
                <a:cs typeface="Calibri"/>
              </a:rPr>
              <a:t>sykdom</a:t>
            </a:r>
            <a:r>
              <a:rPr lang="en-US" sz="2400">
                <a:latin typeface="Calibri"/>
                <a:ea typeface="Calibri"/>
                <a:cs typeface="Calibri"/>
              </a:rPr>
              <a:t> </a:t>
            </a:r>
            <a:r>
              <a:rPr lang="en-US" sz="2400" err="1">
                <a:latin typeface="Calibri"/>
                <a:ea typeface="Calibri"/>
                <a:cs typeface="Calibri"/>
              </a:rPr>
              <a:t>eller</a:t>
            </a:r>
            <a:r>
              <a:rPr lang="en-US" sz="2400">
                <a:latin typeface="Calibri"/>
                <a:ea typeface="Calibri"/>
                <a:cs typeface="Calibri"/>
              </a:rPr>
              <a:t> </a:t>
            </a:r>
            <a:r>
              <a:rPr lang="en-US" sz="2400" err="1">
                <a:latin typeface="Calibri"/>
                <a:ea typeface="Calibri"/>
                <a:cs typeface="Calibri"/>
              </a:rPr>
              <a:t>skade</a:t>
            </a:r>
            <a:r>
              <a:rPr lang="en-US" sz="2400">
                <a:latin typeface="Calibri"/>
                <a:ea typeface="Calibri"/>
                <a:cs typeface="Calibri"/>
              </a:rPr>
              <a:t> . Barn er </a:t>
            </a:r>
            <a:r>
              <a:rPr lang="en-US" sz="2400" err="1">
                <a:latin typeface="Calibri"/>
                <a:ea typeface="Calibri"/>
                <a:cs typeface="Calibri"/>
              </a:rPr>
              <a:t>etterlatte</a:t>
            </a:r>
            <a:r>
              <a:rPr lang="en-US" sz="2400">
                <a:latin typeface="Calibri"/>
                <a:ea typeface="Calibri"/>
                <a:cs typeface="Calibri"/>
              </a:rPr>
              <a:t> </a:t>
            </a:r>
            <a:r>
              <a:rPr lang="en-US" sz="2400" err="1">
                <a:latin typeface="Calibri"/>
                <a:ea typeface="Calibri"/>
                <a:cs typeface="Calibri"/>
              </a:rPr>
              <a:t>når</a:t>
            </a:r>
            <a:r>
              <a:rPr lang="en-US" sz="2400">
                <a:latin typeface="Calibri"/>
                <a:ea typeface="Calibri"/>
                <a:cs typeface="Calibri"/>
              </a:rPr>
              <a:t> </a:t>
            </a:r>
            <a:r>
              <a:rPr lang="en-US" sz="2400" err="1">
                <a:latin typeface="Calibri"/>
                <a:ea typeface="Calibri"/>
                <a:cs typeface="Calibri"/>
              </a:rPr>
              <a:t>foreldre</a:t>
            </a:r>
            <a:r>
              <a:rPr lang="en-US" sz="2400">
                <a:latin typeface="Calibri"/>
                <a:ea typeface="Calibri"/>
                <a:cs typeface="Calibri"/>
              </a:rPr>
              <a:t> </a:t>
            </a:r>
            <a:r>
              <a:rPr lang="en-US" sz="2400" err="1">
                <a:latin typeface="Calibri"/>
                <a:ea typeface="Calibri"/>
                <a:cs typeface="Calibri"/>
              </a:rPr>
              <a:t>eller</a:t>
            </a:r>
            <a:r>
              <a:rPr lang="en-US" sz="2400">
                <a:latin typeface="Calibri"/>
                <a:ea typeface="Calibri"/>
                <a:cs typeface="Calibri"/>
              </a:rPr>
              <a:t> </a:t>
            </a:r>
            <a:r>
              <a:rPr lang="en-US" sz="2400" err="1">
                <a:latin typeface="Calibri"/>
                <a:ea typeface="Calibri"/>
                <a:cs typeface="Calibri"/>
              </a:rPr>
              <a:t>søsken</a:t>
            </a:r>
            <a:r>
              <a:rPr lang="en-US" sz="2400">
                <a:latin typeface="Calibri"/>
                <a:ea typeface="Calibri"/>
                <a:cs typeface="Calibri"/>
              </a:rPr>
              <a:t> </a:t>
            </a:r>
            <a:r>
              <a:rPr lang="en-US" sz="2400" err="1">
                <a:latin typeface="Calibri"/>
                <a:ea typeface="Calibri"/>
                <a:cs typeface="Calibri"/>
              </a:rPr>
              <a:t>dør</a:t>
            </a:r>
            <a:r>
              <a:rPr lang="en-US" sz="2400">
                <a:latin typeface="Calibri"/>
                <a:ea typeface="Calibri"/>
                <a:cs typeface="Calibri"/>
              </a:rPr>
              <a:t>.</a:t>
            </a:r>
            <a:endParaRPr lang="en-US" sz="2400">
              <a:solidFill>
                <a:srgbClr val="000000"/>
              </a:solidFill>
              <a:latin typeface="Calibri"/>
              <a:ea typeface="Calibri"/>
              <a:cs typeface="Calibri"/>
            </a:endParaRPr>
          </a:p>
          <a:p>
            <a:pPr marL="0" indent="0">
              <a:buNone/>
            </a:pPr>
            <a:endParaRPr lang="en-US">
              <a:latin typeface="Calibri"/>
              <a:ea typeface="Calibri"/>
              <a:cs typeface="Calibri"/>
            </a:endParaRPr>
          </a:p>
          <a:p>
            <a:pPr marL="0" indent="0">
              <a:buNone/>
            </a:pPr>
            <a:endParaRPr lang="nb-NO" sz="2400" i="1">
              <a:ea typeface="Calibri" panose="020F0502020204030204" pitchFamily="34" charset="0"/>
            </a:endParaRPr>
          </a:p>
          <a:p>
            <a:pPr marL="171450" indent="-171450">
              <a:buFont typeface="Arial,Sans-Serif"/>
              <a:buChar char="•"/>
            </a:pPr>
            <a:endParaRPr lang="en-US">
              <a:ea typeface="Calibri" panose="020F0502020204030204" pitchFamily="34" charset="0"/>
            </a:endParaRPr>
          </a:p>
          <a:p>
            <a:pPr marL="171450" indent="-171450">
              <a:buFont typeface="Arial,Sans-Serif"/>
              <a:buChar char="•"/>
            </a:pPr>
            <a:endParaRPr lang="en-US">
              <a:ea typeface="Calibri" panose="020F0502020204030204" pitchFamily="34" charset="0"/>
            </a:endParaRPr>
          </a:p>
          <a:p>
            <a:pPr marL="171450" indent="-171450">
              <a:buFont typeface="Arial,Sans-Serif"/>
              <a:buChar char="•"/>
            </a:pPr>
            <a:endParaRPr lang="en-US">
              <a:ea typeface="Calibri" panose="020F0502020204030204" pitchFamily="34" charset="0"/>
            </a:endParaRPr>
          </a:p>
          <a:p>
            <a:pPr marL="0" indent="0">
              <a:buNone/>
            </a:pPr>
            <a:endParaRPr lang="en-US">
              <a:ea typeface="Calibri" panose="020F0502020204030204" pitchFamily="34" charset="0"/>
            </a:endParaRPr>
          </a:p>
          <a:p>
            <a:pPr marL="0" indent="0">
              <a:buNone/>
            </a:pPr>
            <a:endParaRPr lang="en-US">
              <a:ea typeface="Calibri" panose="020F0502020204030204" pitchFamily="34" charset="0"/>
            </a:endParaRPr>
          </a:p>
        </p:txBody>
      </p:sp>
    </p:spTree>
    <p:extLst>
      <p:ext uri="{BB962C8B-B14F-4D97-AF65-F5344CB8AC3E}">
        <p14:creationId xmlns:p14="http://schemas.microsoft.com/office/powerpoint/2010/main" val="840749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16A9-B57D-5CBC-7867-895AEF6B8463}"/>
              </a:ext>
            </a:extLst>
          </p:cNvPr>
          <p:cNvSpPr>
            <a:spLocks noGrp="1"/>
          </p:cNvSpPr>
          <p:nvPr>
            <p:ph type="title"/>
          </p:nvPr>
        </p:nvSpPr>
        <p:spPr/>
        <p:txBody>
          <a:bodyPr/>
          <a:lstStyle/>
          <a:p>
            <a:r>
              <a:rPr lang="en-US" dirty="0" err="1">
                <a:latin typeface="Cambria"/>
                <a:ea typeface="Cambria"/>
                <a:cs typeface="Calibri"/>
              </a:rPr>
              <a:t>Hvor</a:t>
            </a:r>
            <a:r>
              <a:rPr lang="en-US" dirty="0">
                <a:latin typeface="Cambria"/>
                <a:ea typeface="Cambria"/>
                <a:cs typeface="Calibri"/>
              </a:rPr>
              <a:t> mange barn er det </a:t>
            </a:r>
            <a:r>
              <a:rPr lang="en-US" dirty="0" err="1">
                <a:latin typeface="Cambria"/>
                <a:ea typeface="Cambria"/>
                <a:cs typeface="Calibri"/>
              </a:rPr>
              <a:t>snakk</a:t>
            </a:r>
            <a:r>
              <a:rPr lang="en-US" dirty="0">
                <a:latin typeface="Cambria"/>
                <a:ea typeface="Cambria"/>
                <a:cs typeface="Calibri"/>
              </a:rPr>
              <a:t> om?</a:t>
            </a:r>
            <a:endParaRPr lang="en-US" dirty="0">
              <a:latin typeface="Cambria"/>
              <a:cs typeface="Calibri"/>
            </a:endParaRPr>
          </a:p>
        </p:txBody>
      </p:sp>
      <p:sp>
        <p:nvSpPr>
          <p:cNvPr id="3" name="Content Placeholder 2">
            <a:extLst>
              <a:ext uri="{FF2B5EF4-FFF2-40B4-BE49-F238E27FC236}">
                <a16:creationId xmlns:a16="http://schemas.microsoft.com/office/drawing/2014/main" id="{2927689B-EAAA-9D07-1CB2-F36200E788A1}"/>
              </a:ext>
            </a:extLst>
          </p:cNvPr>
          <p:cNvSpPr>
            <a:spLocks noGrp="1"/>
          </p:cNvSpPr>
          <p:nvPr>
            <p:ph idx="1"/>
          </p:nvPr>
        </p:nvSpPr>
        <p:spPr/>
        <p:txBody>
          <a:bodyPr vert="horz" lIns="0" tIns="0" rIns="0" bIns="0" rtlCol="0" anchor="t">
            <a:noAutofit/>
          </a:bodyPr>
          <a:lstStyle/>
          <a:p>
            <a:pPr marL="0" indent="0">
              <a:buNone/>
            </a:pPr>
            <a:r>
              <a:rPr lang="en-US" sz="2400" dirty="0">
                <a:ea typeface="Calibri" panose="020F0502020204030204" pitchFamily="34" charset="0"/>
              </a:rPr>
              <a:t>Det er </a:t>
            </a:r>
            <a:r>
              <a:rPr lang="en-US" sz="2400" dirty="0" err="1">
                <a:ea typeface="Calibri" panose="020F0502020204030204" pitchFamily="34" charset="0"/>
              </a:rPr>
              <a:t>vanskelig</a:t>
            </a:r>
            <a:r>
              <a:rPr lang="en-US" sz="2400" dirty="0">
                <a:ea typeface="Calibri" panose="020F0502020204030204" pitchFamily="34" charset="0"/>
              </a:rPr>
              <a:t> å </a:t>
            </a:r>
            <a:r>
              <a:rPr lang="en-US" sz="2400" dirty="0" err="1">
                <a:ea typeface="Calibri" panose="020F0502020204030204" pitchFamily="34" charset="0"/>
              </a:rPr>
              <a:t>si</a:t>
            </a:r>
            <a:r>
              <a:rPr lang="en-US" sz="2400" dirty="0">
                <a:ea typeface="Calibri" panose="020F0502020204030204" pitchFamily="34" charset="0"/>
              </a:rPr>
              <a:t> </a:t>
            </a:r>
            <a:r>
              <a:rPr lang="en-US" sz="2400" dirty="0" err="1">
                <a:ea typeface="Calibri" panose="020F0502020204030204" pitchFamily="34" charset="0"/>
              </a:rPr>
              <a:t>eksakt</a:t>
            </a:r>
            <a:r>
              <a:rPr lang="en-US" sz="2400" dirty="0">
                <a:ea typeface="Calibri" panose="020F0502020204030204" pitchFamily="34" charset="0"/>
              </a:rPr>
              <a:t> </a:t>
            </a:r>
            <a:r>
              <a:rPr lang="en-US" sz="2400" dirty="0" err="1">
                <a:ea typeface="Calibri" panose="020F0502020204030204" pitchFamily="34" charset="0"/>
              </a:rPr>
              <a:t>hvor</a:t>
            </a:r>
            <a:r>
              <a:rPr lang="en-US" sz="2400" dirty="0">
                <a:ea typeface="Calibri" panose="020F0502020204030204" pitchFamily="34" charset="0"/>
              </a:rPr>
              <a:t> mange barn det </a:t>
            </a:r>
            <a:r>
              <a:rPr lang="en-US" sz="2400" dirty="0" err="1">
                <a:ea typeface="Calibri" panose="020F0502020204030204" pitchFamily="34" charset="0"/>
              </a:rPr>
              <a:t>gjelder</a:t>
            </a:r>
            <a:r>
              <a:rPr lang="en-US" sz="2400" dirty="0">
                <a:ea typeface="Calibri" panose="020F0502020204030204" pitchFamily="34" charset="0"/>
              </a:rPr>
              <a:t>.</a:t>
            </a:r>
          </a:p>
          <a:p>
            <a:r>
              <a:rPr lang="en-US" sz="2400" dirty="0" err="1">
                <a:ea typeface="Calibri" panose="020F0502020204030204" pitchFamily="34" charset="0"/>
              </a:rPr>
              <a:t>Multisenterstudien</a:t>
            </a:r>
            <a:r>
              <a:rPr lang="en-US" sz="2400" dirty="0">
                <a:ea typeface="Calibri" panose="020F0502020204030204" pitchFamily="34" charset="0"/>
              </a:rPr>
              <a:t> </a:t>
            </a:r>
            <a:r>
              <a:rPr lang="en-US" sz="2400" dirty="0" err="1">
                <a:ea typeface="Calibri" panose="020F0502020204030204" pitchFamily="34" charset="0"/>
              </a:rPr>
              <a:t>anslår</a:t>
            </a:r>
            <a:r>
              <a:rPr lang="en-US" sz="2400" dirty="0">
                <a:ea typeface="Calibri" panose="020F0502020204030204" pitchFamily="34" charset="0"/>
              </a:rPr>
              <a:t> at </a:t>
            </a:r>
            <a:r>
              <a:rPr lang="en-US" sz="2400" dirty="0" err="1">
                <a:ea typeface="Calibri" panose="020F0502020204030204" pitchFamily="34" charset="0"/>
              </a:rPr>
              <a:t>rundt</a:t>
            </a:r>
            <a:r>
              <a:rPr lang="en-US" sz="2400" dirty="0">
                <a:ea typeface="Calibri" panose="020F0502020204030204" pitchFamily="34" charset="0"/>
              </a:rPr>
              <a:t> 350 000 </a:t>
            </a:r>
            <a:r>
              <a:rPr lang="en-US" sz="2400" dirty="0" err="1">
                <a:ea typeface="Calibri" panose="020F0502020204030204" pitchFamily="34" charset="0"/>
              </a:rPr>
              <a:t>norske</a:t>
            </a:r>
            <a:r>
              <a:rPr lang="en-US" sz="2400" dirty="0">
                <a:ea typeface="Calibri" panose="020F0502020204030204" pitchFamily="34" charset="0"/>
              </a:rPr>
              <a:t> barn </a:t>
            </a:r>
            <a:r>
              <a:rPr lang="en-US" sz="2400" dirty="0" err="1">
                <a:ea typeface="Calibri" panose="020F0502020204030204" pitchFamily="34" charset="0"/>
              </a:rPr>
              <a:t>årlig</a:t>
            </a:r>
            <a:r>
              <a:rPr lang="en-US" sz="2400" dirty="0">
                <a:ea typeface="Calibri" panose="020F0502020204030204" pitchFamily="34" charset="0"/>
              </a:rPr>
              <a:t> er </a:t>
            </a:r>
            <a:r>
              <a:rPr lang="en-US" sz="2400" dirty="0" err="1">
                <a:ea typeface="Calibri" panose="020F0502020204030204" pitchFamily="34" charset="0"/>
              </a:rPr>
              <a:t>pårørende</a:t>
            </a:r>
            <a:r>
              <a:rPr lang="en-US" sz="2400" dirty="0">
                <a:ea typeface="Calibri" panose="020F0502020204030204" pitchFamily="34" charset="0"/>
              </a:rPr>
              <a:t> </a:t>
            </a:r>
            <a:r>
              <a:rPr lang="en-US" sz="2400" dirty="0" err="1">
                <a:ea typeface="Calibri" panose="020F0502020204030204" pitchFamily="34" charset="0"/>
              </a:rPr>
              <a:t>til</a:t>
            </a:r>
            <a:r>
              <a:rPr lang="en-US" sz="2400" dirty="0">
                <a:ea typeface="Calibri" panose="020F0502020204030204" pitchFamily="34" charset="0"/>
              </a:rPr>
              <a:t> </a:t>
            </a:r>
            <a:r>
              <a:rPr lang="en-US" sz="2400" dirty="0" err="1">
                <a:ea typeface="Calibri" panose="020F0502020204030204" pitchFamily="34" charset="0"/>
              </a:rPr>
              <a:t>en</a:t>
            </a:r>
            <a:r>
              <a:rPr lang="en-US" sz="2400" dirty="0">
                <a:ea typeface="Calibri" panose="020F0502020204030204" pitchFamily="34" charset="0"/>
              </a:rPr>
              <a:t> </a:t>
            </a:r>
            <a:r>
              <a:rPr lang="en-US" sz="2400" dirty="0" err="1">
                <a:ea typeface="Calibri" panose="020F0502020204030204" pitchFamily="34" charset="0"/>
              </a:rPr>
              <a:t>forelder</a:t>
            </a:r>
            <a:r>
              <a:rPr lang="en-US" sz="2400" dirty="0">
                <a:ea typeface="Calibri" panose="020F0502020204030204" pitchFamily="34" charset="0"/>
              </a:rPr>
              <a:t> </a:t>
            </a:r>
            <a:r>
              <a:rPr lang="en-US" sz="2400" dirty="0" err="1">
                <a:ea typeface="Calibri" panose="020F0502020204030204" pitchFamily="34" charset="0"/>
              </a:rPr>
              <a:t>i</a:t>
            </a:r>
            <a:r>
              <a:rPr lang="en-US" sz="2400" dirty="0">
                <a:ea typeface="Calibri" panose="020F0502020204030204" pitchFamily="34" charset="0"/>
              </a:rPr>
              <a:t> </a:t>
            </a:r>
            <a:r>
              <a:rPr lang="en-US" sz="2400" dirty="0" err="1">
                <a:ea typeface="Calibri" panose="020F0502020204030204" pitchFamily="34" charset="0"/>
              </a:rPr>
              <a:t>spesialisthelsetjenesten</a:t>
            </a:r>
            <a:r>
              <a:rPr lang="en-US" sz="2400" dirty="0">
                <a:ea typeface="Calibri" panose="020F0502020204030204" pitchFamily="34" charset="0"/>
              </a:rPr>
              <a:t>. </a:t>
            </a:r>
            <a:r>
              <a:rPr lang="en-US" sz="2400" dirty="0" err="1">
                <a:ea typeface="Calibri" panose="020F0502020204030204" pitchFamily="34" charset="0"/>
              </a:rPr>
              <a:t>Studien</a:t>
            </a:r>
            <a:r>
              <a:rPr lang="en-US" sz="2400" dirty="0">
                <a:ea typeface="Calibri" panose="020F0502020204030204" pitchFamily="34" charset="0"/>
              </a:rPr>
              <a:t> </a:t>
            </a:r>
            <a:r>
              <a:rPr lang="en-US" sz="2400" dirty="0" err="1">
                <a:ea typeface="Calibri" panose="020F0502020204030204" pitchFamily="34" charset="0"/>
              </a:rPr>
              <a:t>viser</a:t>
            </a:r>
            <a:r>
              <a:rPr lang="en-US" sz="2400" dirty="0">
                <a:ea typeface="Calibri" panose="020F0502020204030204" pitchFamily="34" charset="0"/>
              </a:rPr>
              <a:t> at mange av </a:t>
            </a:r>
            <a:r>
              <a:rPr lang="en-US" sz="2400" dirty="0" err="1">
                <a:ea typeface="Calibri" panose="020F0502020204030204" pitchFamily="34" charset="0"/>
              </a:rPr>
              <a:t>disse</a:t>
            </a:r>
            <a:r>
              <a:rPr lang="en-US" sz="2400" dirty="0">
                <a:ea typeface="Calibri" panose="020F0502020204030204" pitchFamily="34" charset="0"/>
              </a:rPr>
              <a:t> </a:t>
            </a:r>
            <a:r>
              <a:rPr lang="en-US" sz="2400" dirty="0" err="1">
                <a:ea typeface="Calibri" panose="020F0502020204030204" pitchFamily="34" charset="0"/>
              </a:rPr>
              <a:t>barna</a:t>
            </a:r>
            <a:r>
              <a:rPr lang="en-US" sz="2400" dirty="0">
                <a:ea typeface="Calibri" panose="020F0502020204030204" pitchFamily="34" charset="0"/>
              </a:rPr>
              <a:t> </a:t>
            </a:r>
            <a:r>
              <a:rPr lang="en-US" sz="2400" dirty="0" err="1">
                <a:ea typeface="Calibri" panose="020F0502020204030204" pitchFamily="34" charset="0"/>
              </a:rPr>
              <a:t>påtar</a:t>
            </a:r>
            <a:r>
              <a:rPr lang="en-US" sz="2400" dirty="0">
                <a:ea typeface="Calibri" panose="020F0502020204030204" pitchFamily="34" charset="0"/>
              </a:rPr>
              <a:t> seg </a:t>
            </a:r>
            <a:r>
              <a:rPr lang="en-US" sz="2400" dirty="0" err="1">
                <a:ea typeface="Calibri" panose="020F0502020204030204" pitchFamily="34" charset="0"/>
              </a:rPr>
              <a:t>omfattende</a:t>
            </a:r>
            <a:r>
              <a:rPr lang="en-US" sz="2400" dirty="0">
                <a:ea typeface="Calibri" panose="020F0502020204030204" pitchFamily="34" charset="0"/>
              </a:rPr>
              <a:t> </a:t>
            </a:r>
            <a:r>
              <a:rPr lang="en-US" sz="2400" dirty="0" err="1">
                <a:ea typeface="Calibri" panose="020F0502020204030204" pitchFamily="34" charset="0"/>
              </a:rPr>
              <a:t>omsorgsoppgaver</a:t>
            </a:r>
            <a:r>
              <a:rPr lang="en-US" sz="2400" dirty="0">
                <a:ea typeface="Calibri" panose="020F0502020204030204" pitchFamily="34" charset="0"/>
              </a:rPr>
              <a:t> </a:t>
            </a:r>
            <a:r>
              <a:rPr lang="en-US" sz="2400" dirty="0" err="1">
                <a:ea typeface="Calibri" panose="020F0502020204030204" pitchFamily="34" charset="0"/>
              </a:rPr>
              <a:t>og</a:t>
            </a:r>
            <a:r>
              <a:rPr lang="en-US" sz="2400" dirty="0">
                <a:ea typeface="Calibri" panose="020F0502020204030204" pitchFamily="34" charset="0"/>
              </a:rPr>
              <a:t> </a:t>
            </a:r>
            <a:r>
              <a:rPr lang="en-US" sz="2400" dirty="0" err="1">
                <a:ea typeface="Calibri" panose="020F0502020204030204" pitchFamily="34" charset="0"/>
              </a:rPr>
              <a:t>har</a:t>
            </a:r>
            <a:r>
              <a:rPr lang="en-US" sz="2400" dirty="0">
                <a:ea typeface="Calibri" panose="020F0502020204030204" pitchFamily="34" charset="0"/>
              </a:rPr>
              <a:t> </a:t>
            </a:r>
            <a:r>
              <a:rPr lang="en-US" sz="2400" dirty="0" err="1">
                <a:ea typeface="Calibri" panose="020F0502020204030204" pitchFamily="34" charset="0"/>
              </a:rPr>
              <a:t>økt</a:t>
            </a:r>
            <a:r>
              <a:rPr lang="en-US" sz="2400" dirty="0">
                <a:ea typeface="Calibri" panose="020F0502020204030204" pitchFamily="34" charset="0"/>
              </a:rPr>
              <a:t> </a:t>
            </a:r>
            <a:r>
              <a:rPr lang="en-US" sz="2400" dirty="0" err="1">
                <a:ea typeface="Calibri" panose="020F0502020204030204" pitchFamily="34" charset="0"/>
              </a:rPr>
              <a:t>risiko</a:t>
            </a:r>
            <a:r>
              <a:rPr lang="en-US" sz="2400" dirty="0">
                <a:ea typeface="Calibri" panose="020F0502020204030204" pitchFamily="34" charset="0"/>
              </a:rPr>
              <a:t> for </a:t>
            </a:r>
            <a:r>
              <a:rPr lang="en-US" sz="2400" dirty="0" err="1">
                <a:ea typeface="Calibri" panose="020F0502020204030204" pitchFamily="34" charset="0"/>
              </a:rPr>
              <a:t>belastninger</a:t>
            </a:r>
            <a:r>
              <a:rPr lang="en-US" sz="2400" dirty="0">
                <a:ea typeface="Calibri" panose="020F0502020204030204" pitchFamily="34" charset="0"/>
              </a:rPr>
              <a:t> </a:t>
            </a:r>
            <a:r>
              <a:rPr lang="en-US" sz="2400" dirty="0" err="1">
                <a:ea typeface="Calibri" panose="020F0502020204030204" pitchFamily="34" charset="0"/>
              </a:rPr>
              <a:t>og</a:t>
            </a:r>
            <a:r>
              <a:rPr lang="en-US" sz="2400" dirty="0">
                <a:ea typeface="Calibri" panose="020F0502020204030204" pitchFamily="34" charset="0"/>
              </a:rPr>
              <a:t> </a:t>
            </a:r>
            <a:r>
              <a:rPr lang="en-US" sz="2400" dirty="0" err="1">
                <a:ea typeface="Calibri" panose="020F0502020204030204" pitchFamily="34" charset="0"/>
              </a:rPr>
              <a:t>redusert</a:t>
            </a:r>
            <a:r>
              <a:rPr lang="en-US" sz="2400" dirty="0">
                <a:ea typeface="Calibri" panose="020F0502020204030204" pitchFamily="34" charset="0"/>
              </a:rPr>
              <a:t> </a:t>
            </a:r>
            <a:r>
              <a:rPr lang="en-US" sz="2400" dirty="0" err="1">
                <a:ea typeface="Calibri" panose="020F0502020204030204" pitchFamily="34" charset="0"/>
              </a:rPr>
              <a:t>livskvalitet</a:t>
            </a:r>
            <a:r>
              <a:rPr lang="en-US" sz="2400" dirty="0">
                <a:ea typeface="Calibri" panose="020F0502020204030204" pitchFamily="34" charset="0"/>
              </a:rPr>
              <a:t> </a:t>
            </a:r>
            <a:r>
              <a:rPr lang="en-US" sz="2400" dirty="0" err="1">
                <a:ea typeface="Calibri" panose="020F0502020204030204" pitchFamily="34" charset="0"/>
              </a:rPr>
              <a:t>sammenlignet</a:t>
            </a:r>
            <a:r>
              <a:rPr lang="en-US" sz="2400" dirty="0">
                <a:ea typeface="Calibri" panose="020F0502020204030204" pitchFamily="34" charset="0"/>
              </a:rPr>
              <a:t> med </a:t>
            </a:r>
            <a:r>
              <a:rPr lang="en-US" sz="2400" dirty="0" err="1">
                <a:ea typeface="Calibri" panose="020F0502020204030204" pitchFamily="34" charset="0"/>
              </a:rPr>
              <a:t>jevnaldrende</a:t>
            </a:r>
            <a:r>
              <a:rPr lang="en-US" sz="2400" dirty="0">
                <a:ea typeface="Calibri" panose="020F0502020204030204" pitchFamily="34" charset="0"/>
              </a:rPr>
              <a:t> (Ruud et al., 2015).</a:t>
            </a:r>
          </a:p>
          <a:p>
            <a:r>
              <a:rPr lang="en-US" sz="2400" dirty="0">
                <a:ea typeface="Calibri" panose="020F0502020204030204" pitchFamily="34" charset="0"/>
              </a:rPr>
              <a:t>Torvik </a:t>
            </a:r>
            <a:r>
              <a:rPr lang="en-US" sz="2400" dirty="0" err="1">
                <a:ea typeface="Calibri" panose="020F0502020204030204" pitchFamily="34" charset="0"/>
              </a:rPr>
              <a:t>og</a:t>
            </a:r>
            <a:r>
              <a:rPr lang="en-US" sz="2400" dirty="0">
                <a:ea typeface="Calibri" panose="020F0502020204030204" pitchFamily="34" charset="0"/>
              </a:rPr>
              <a:t> Rognmo </a:t>
            </a:r>
            <a:r>
              <a:rPr lang="en-US" sz="2400" dirty="0" err="1">
                <a:ea typeface="Calibri" panose="020F0502020204030204" pitchFamily="34" charset="0"/>
              </a:rPr>
              <a:t>har</a:t>
            </a:r>
            <a:r>
              <a:rPr lang="en-US" sz="2400" dirty="0">
                <a:ea typeface="Calibri" panose="020F0502020204030204" pitchFamily="34" charset="0"/>
              </a:rPr>
              <a:t> </a:t>
            </a:r>
            <a:r>
              <a:rPr lang="en-US" sz="2400" dirty="0" err="1">
                <a:ea typeface="Calibri" panose="020F0502020204030204" pitchFamily="34" charset="0"/>
              </a:rPr>
              <a:t>estimert</a:t>
            </a:r>
            <a:r>
              <a:rPr lang="en-US" sz="2400" dirty="0">
                <a:ea typeface="Calibri" panose="020F0502020204030204" pitchFamily="34" charset="0"/>
              </a:rPr>
              <a:t> at 23,1% av </a:t>
            </a:r>
            <a:r>
              <a:rPr lang="en-US" sz="2400" dirty="0" err="1">
                <a:ea typeface="Calibri" panose="020F0502020204030204" pitchFamily="34" charset="0"/>
              </a:rPr>
              <a:t>barna</a:t>
            </a:r>
            <a:r>
              <a:rPr lang="en-US" sz="2400" dirty="0">
                <a:ea typeface="Calibri" panose="020F0502020204030204" pitchFamily="34" charset="0"/>
              </a:rPr>
              <a:t> I Norge lever med </a:t>
            </a:r>
            <a:r>
              <a:rPr lang="en-US" sz="2400" dirty="0" err="1">
                <a:ea typeface="Calibri" panose="020F0502020204030204" pitchFamily="34" charset="0"/>
              </a:rPr>
              <a:t>en</a:t>
            </a:r>
            <a:r>
              <a:rPr lang="en-US" sz="2400" dirty="0">
                <a:ea typeface="Calibri" panose="020F0502020204030204" pitchFamily="34" charset="0"/>
              </a:rPr>
              <a:t> </a:t>
            </a:r>
            <a:r>
              <a:rPr lang="en-US" sz="2400" dirty="0" err="1">
                <a:ea typeface="Calibri" panose="020F0502020204030204" pitchFamily="34" charset="0"/>
              </a:rPr>
              <a:t>forelder</a:t>
            </a:r>
            <a:r>
              <a:rPr lang="en-US" sz="2400" dirty="0">
                <a:ea typeface="Calibri" panose="020F0502020204030204" pitchFamily="34" charset="0"/>
              </a:rPr>
              <a:t> </a:t>
            </a:r>
            <a:r>
              <a:rPr lang="en-US" sz="2400" dirty="0" err="1">
                <a:ea typeface="Calibri" panose="020F0502020204030204" pitchFamily="34" charset="0"/>
              </a:rPr>
              <a:t>som</a:t>
            </a:r>
            <a:r>
              <a:rPr lang="en-US" sz="2400" dirty="0">
                <a:ea typeface="Calibri" panose="020F0502020204030204" pitchFamily="34" charset="0"/>
              </a:rPr>
              <a:t> er </a:t>
            </a:r>
            <a:r>
              <a:rPr lang="en-US" sz="2400" dirty="0" err="1">
                <a:ea typeface="Calibri" panose="020F0502020204030204" pitchFamily="34" charset="0"/>
              </a:rPr>
              <a:t>diagnostisert</a:t>
            </a:r>
            <a:r>
              <a:rPr lang="en-US" sz="2400" dirty="0">
                <a:ea typeface="Calibri" panose="020F0502020204030204" pitchFamily="34" charset="0"/>
              </a:rPr>
              <a:t> med </a:t>
            </a:r>
            <a:r>
              <a:rPr lang="en-US" sz="2400" dirty="0" err="1">
                <a:ea typeface="Calibri" panose="020F0502020204030204" pitchFamily="34" charset="0"/>
              </a:rPr>
              <a:t>moderat</a:t>
            </a:r>
            <a:r>
              <a:rPr lang="en-US" sz="2400" dirty="0">
                <a:ea typeface="Calibri" panose="020F0502020204030204" pitchFamily="34" charset="0"/>
              </a:rPr>
              <a:t> </a:t>
            </a:r>
            <a:r>
              <a:rPr lang="en-US" sz="2400" dirty="0" err="1">
                <a:ea typeface="Calibri" panose="020F0502020204030204" pitchFamily="34" charset="0"/>
              </a:rPr>
              <a:t>til</a:t>
            </a:r>
            <a:r>
              <a:rPr lang="en-US" sz="2400" dirty="0">
                <a:ea typeface="Calibri" panose="020F0502020204030204" pitchFamily="34" charset="0"/>
              </a:rPr>
              <a:t> </a:t>
            </a:r>
            <a:r>
              <a:rPr lang="en-US" sz="2400" dirty="0" err="1">
                <a:ea typeface="Calibri" panose="020F0502020204030204" pitchFamily="34" charset="0"/>
              </a:rPr>
              <a:t>alvorlig</a:t>
            </a:r>
            <a:r>
              <a:rPr lang="en-US" sz="2400" dirty="0">
                <a:ea typeface="Calibri" panose="020F0502020204030204" pitchFamily="34" charset="0"/>
              </a:rPr>
              <a:t> </a:t>
            </a:r>
            <a:r>
              <a:rPr lang="en-US" sz="2400" dirty="0" err="1">
                <a:ea typeface="Calibri" panose="020F0502020204030204" pitchFamily="34" charset="0"/>
              </a:rPr>
              <a:t>psykisk</a:t>
            </a:r>
            <a:r>
              <a:rPr lang="en-US" sz="2400" dirty="0">
                <a:ea typeface="Calibri" panose="020F0502020204030204" pitchFamily="34" charset="0"/>
              </a:rPr>
              <a:t> </a:t>
            </a:r>
            <a:r>
              <a:rPr lang="en-US" sz="2400" dirty="0" err="1">
                <a:ea typeface="Calibri" panose="020F0502020204030204" pitchFamily="34" charset="0"/>
              </a:rPr>
              <a:t>lidelse</a:t>
            </a:r>
            <a:r>
              <a:rPr lang="en-US" sz="2400" dirty="0">
                <a:ea typeface="Calibri" panose="020F0502020204030204" pitchFamily="34" charset="0"/>
              </a:rPr>
              <a:t>. 6,5% av </a:t>
            </a:r>
            <a:r>
              <a:rPr lang="en-US" sz="2400" dirty="0" err="1">
                <a:ea typeface="Calibri" panose="020F0502020204030204" pitchFamily="34" charset="0"/>
              </a:rPr>
              <a:t>barna</a:t>
            </a:r>
            <a:r>
              <a:rPr lang="en-US" sz="2400" dirty="0">
                <a:ea typeface="Calibri" panose="020F0502020204030204" pitchFamily="34" charset="0"/>
              </a:rPr>
              <a:t> lever med </a:t>
            </a:r>
            <a:r>
              <a:rPr lang="en-US" sz="2400" dirty="0" err="1">
                <a:ea typeface="Calibri" panose="020F0502020204030204" pitchFamily="34" charset="0"/>
              </a:rPr>
              <a:t>en</a:t>
            </a:r>
            <a:r>
              <a:rPr lang="en-US" sz="2400" dirty="0">
                <a:ea typeface="Calibri" panose="020F0502020204030204" pitchFamily="34" charset="0"/>
              </a:rPr>
              <a:t> </a:t>
            </a:r>
            <a:r>
              <a:rPr lang="en-US" sz="2400" dirty="0" err="1">
                <a:ea typeface="Calibri" panose="020F0502020204030204" pitchFamily="34" charset="0"/>
              </a:rPr>
              <a:t>foreldre</a:t>
            </a:r>
            <a:r>
              <a:rPr lang="en-US" sz="2400" dirty="0">
                <a:ea typeface="Calibri" panose="020F0502020204030204" pitchFamily="34" charset="0"/>
              </a:rPr>
              <a:t> med </a:t>
            </a:r>
            <a:r>
              <a:rPr lang="en-US" sz="2400" dirty="0" err="1">
                <a:ea typeface="Calibri" panose="020F0502020204030204" pitchFamily="34" charset="0"/>
              </a:rPr>
              <a:t>alkoholavhengighet</a:t>
            </a:r>
            <a:r>
              <a:rPr lang="en-US" sz="2400" dirty="0">
                <a:ea typeface="Calibri" panose="020F0502020204030204" pitchFamily="34" charset="0"/>
              </a:rPr>
              <a:t> </a:t>
            </a:r>
            <a:r>
              <a:rPr lang="en-US" sz="2400" dirty="0" err="1">
                <a:ea typeface="Calibri" panose="020F0502020204030204" pitchFamily="34" charset="0"/>
              </a:rPr>
              <a:t>som</a:t>
            </a:r>
            <a:r>
              <a:rPr lang="en-US" sz="2400" dirty="0">
                <a:ea typeface="Calibri" panose="020F0502020204030204" pitchFamily="34" charset="0"/>
              </a:rPr>
              <a:t> </a:t>
            </a:r>
            <a:r>
              <a:rPr lang="en-US" sz="2400" dirty="0" err="1">
                <a:ea typeface="Calibri" panose="020F0502020204030204" pitchFamily="34" charset="0"/>
              </a:rPr>
              <a:t>påvirker</a:t>
            </a:r>
            <a:r>
              <a:rPr lang="en-US" sz="2400" dirty="0">
                <a:ea typeface="Calibri" panose="020F0502020204030204" pitchFamily="34" charset="0"/>
              </a:rPr>
              <a:t> </a:t>
            </a:r>
            <a:r>
              <a:rPr lang="en-US" sz="2400" dirty="0" err="1">
                <a:ea typeface="Calibri" panose="020F0502020204030204" pitchFamily="34" charset="0"/>
              </a:rPr>
              <a:t>foreldrefungeringen</a:t>
            </a:r>
            <a:r>
              <a:rPr lang="en-US" sz="2400" dirty="0">
                <a:ea typeface="Calibri" panose="020F0502020204030204" pitchFamily="34" charset="0"/>
              </a:rPr>
              <a:t> (2011).</a:t>
            </a:r>
          </a:p>
          <a:p>
            <a:r>
              <a:rPr lang="en-US" sz="2400" dirty="0" err="1">
                <a:ea typeface="Calibri" panose="020F0502020204030204" pitchFamily="34" charset="0"/>
              </a:rPr>
              <a:t>Helsedirektoratet</a:t>
            </a:r>
            <a:r>
              <a:rPr lang="en-US" sz="2400" dirty="0">
                <a:ea typeface="Calibri" panose="020F0502020204030204" pitchFamily="34" charset="0"/>
              </a:rPr>
              <a:t> </a:t>
            </a:r>
            <a:r>
              <a:rPr lang="en-US" sz="2400" dirty="0" err="1">
                <a:ea typeface="Calibri" panose="020F0502020204030204" pitchFamily="34" charset="0"/>
              </a:rPr>
              <a:t>rapporterer</a:t>
            </a:r>
            <a:r>
              <a:rPr lang="en-US" sz="2400" dirty="0">
                <a:ea typeface="Calibri" panose="020F0502020204030204" pitchFamily="34" charset="0"/>
              </a:rPr>
              <a:t> at 18% av </a:t>
            </a:r>
            <a:r>
              <a:rPr lang="en-US" sz="2400" dirty="0" err="1">
                <a:ea typeface="Calibri" panose="020F0502020204030204" pitchFamily="34" charset="0"/>
              </a:rPr>
              <a:t>unge</a:t>
            </a:r>
            <a:r>
              <a:rPr lang="en-US" sz="2400" dirty="0">
                <a:ea typeface="Calibri" panose="020F0502020204030204" pitchFamily="34" charset="0"/>
              </a:rPr>
              <a:t> (16-25 </a:t>
            </a:r>
            <a:r>
              <a:rPr lang="en-US" sz="2400" dirty="0" err="1">
                <a:ea typeface="Calibri" panose="020F0502020204030204" pitchFamily="34" charset="0"/>
              </a:rPr>
              <a:t>år</a:t>
            </a:r>
            <a:r>
              <a:rPr lang="en-US" sz="2400" dirty="0">
                <a:ea typeface="Calibri" panose="020F0502020204030204" pitchFamily="34" charset="0"/>
              </a:rPr>
              <a:t>) I Norge </a:t>
            </a:r>
            <a:r>
              <a:rPr lang="en-US" sz="2400" dirty="0" err="1">
                <a:ea typeface="Calibri" panose="020F0502020204030204" pitchFamily="34" charset="0"/>
              </a:rPr>
              <a:t>beskriver</a:t>
            </a:r>
            <a:r>
              <a:rPr lang="en-US" sz="2400" dirty="0">
                <a:ea typeface="Calibri" panose="020F0502020204030204" pitchFamily="34" charset="0"/>
              </a:rPr>
              <a:t> at de </a:t>
            </a:r>
            <a:r>
              <a:rPr lang="en-US" sz="2400" dirty="0" err="1">
                <a:ea typeface="Calibri" panose="020F0502020204030204" pitchFamily="34" charset="0"/>
              </a:rPr>
              <a:t>har</a:t>
            </a:r>
            <a:r>
              <a:rPr lang="en-US" sz="2400" dirty="0">
                <a:ea typeface="Calibri" panose="020F0502020204030204" pitchFamily="34" charset="0"/>
              </a:rPr>
              <a:t> </a:t>
            </a:r>
            <a:r>
              <a:rPr lang="en-US" sz="2400" dirty="0" err="1">
                <a:ea typeface="Calibri" panose="020F0502020204030204" pitchFamily="34" charset="0"/>
              </a:rPr>
              <a:t>en</a:t>
            </a:r>
            <a:r>
              <a:rPr lang="en-US" sz="2400" dirty="0">
                <a:ea typeface="Calibri" panose="020F0502020204030204" pitchFamily="34" charset="0"/>
              </a:rPr>
              <a:t> </a:t>
            </a:r>
            <a:r>
              <a:rPr lang="en-US" sz="2400" dirty="0" err="1">
                <a:ea typeface="Calibri" panose="020F0502020204030204" pitchFamily="34" charset="0"/>
              </a:rPr>
              <a:t>omsorgsrolle</a:t>
            </a:r>
            <a:r>
              <a:rPr lang="en-US" sz="2400" dirty="0">
                <a:ea typeface="Calibri" panose="020F0502020204030204" pitchFamily="34" charset="0"/>
              </a:rPr>
              <a:t> for </a:t>
            </a:r>
            <a:r>
              <a:rPr lang="en-US" sz="2400" dirty="0" err="1">
                <a:ea typeface="Calibri" panose="020F0502020204030204" pitchFamily="34" charset="0"/>
              </a:rPr>
              <a:t>nære</a:t>
            </a:r>
            <a:r>
              <a:rPr lang="en-US" sz="2400" dirty="0">
                <a:ea typeface="Calibri" panose="020F0502020204030204" pitchFamily="34" charset="0"/>
              </a:rPr>
              <a:t> </a:t>
            </a:r>
            <a:r>
              <a:rPr lang="en-US" sz="2400" dirty="0" err="1">
                <a:ea typeface="Calibri" panose="020F0502020204030204" pitchFamily="34" charset="0"/>
              </a:rPr>
              <a:t>pårørende</a:t>
            </a:r>
            <a:r>
              <a:rPr lang="en-US" sz="2400" dirty="0">
                <a:ea typeface="Calibri" panose="020F0502020204030204" pitchFamily="34" charset="0"/>
              </a:rPr>
              <a:t> (2023)</a:t>
            </a:r>
          </a:p>
          <a:p>
            <a:endParaRPr lang="en-US" sz="1100" dirty="0">
              <a:latin typeface="Segoe UI"/>
              <a:ea typeface="Calibri"/>
              <a:cs typeface="Segoe UI"/>
            </a:endParaRPr>
          </a:p>
          <a:p>
            <a:endParaRPr lang="en-US" dirty="0">
              <a:ea typeface="Calibri"/>
            </a:endParaRPr>
          </a:p>
        </p:txBody>
      </p:sp>
    </p:spTree>
    <p:extLst>
      <p:ext uri="{BB962C8B-B14F-4D97-AF65-F5344CB8AC3E}">
        <p14:creationId xmlns:p14="http://schemas.microsoft.com/office/powerpoint/2010/main" val="3909996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5F34C-6CF3-3C23-0942-632D1FCDB4D9}"/>
              </a:ext>
            </a:extLst>
          </p:cNvPr>
          <p:cNvSpPr>
            <a:spLocks noGrp="1"/>
          </p:cNvSpPr>
          <p:nvPr>
            <p:ph type="title"/>
          </p:nvPr>
        </p:nvSpPr>
        <p:spPr/>
        <p:txBody>
          <a:bodyPr/>
          <a:lstStyle/>
          <a:p>
            <a:r>
              <a:rPr lang="en-US">
                <a:latin typeface="Cambria"/>
                <a:ea typeface="Cambria"/>
                <a:cs typeface="Calibri"/>
              </a:rPr>
              <a:t>Barn </a:t>
            </a:r>
            <a:r>
              <a:rPr lang="en-US" err="1">
                <a:latin typeface="Cambria"/>
                <a:ea typeface="Cambria"/>
                <a:cs typeface="Calibri"/>
              </a:rPr>
              <a:t>som</a:t>
            </a:r>
            <a:r>
              <a:rPr lang="en-US">
                <a:latin typeface="Cambria"/>
                <a:ea typeface="Cambria"/>
                <a:cs typeface="Calibri"/>
              </a:rPr>
              <a:t> </a:t>
            </a:r>
            <a:r>
              <a:rPr lang="en-US" err="1">
                <a:latin typeface="Cambria"/>
                <a:ea typeface="Cambria"/>
                <a:cs typeface="Calibri"/>
              </a:rPr>
              <a:t>pårørendes</a:t>
            </a:r>
            <a:r>
              <a:rPr lang="en-US">
                <a:latin typeface="Cambria"/>
                <a:ea typeface="Cambria"/>
                <a:cs typeface="Calibri"/>
              </a:rPr>
              <a:t> </a:t>
            </a:r>
            <a:r>
              <a:rPr lang="en-US" err="1">
                <a:latin typeface="Cambria"/>
                <a:ea typeface="Cambria"/>
                <a:cs typeface="Calibri"/>
              </a:rPr>
              <a:t>rettigheter</a:t>
            </a:r>
            <a:endParaRPr lang="en-US"/>
          </a:p>
        </p:txBody>
      </p:sp>
      <p:sp>
        <p:nvSpPr>
          <p:cNvPr id="3" name="Content Placeholder 2">
            <a:extLst>
              <a:ext uri="{FF2B5EF4-FFF2-40B4-BE49-F238E27FC236}">
                <a16:creationId xmlns:a16="http://schemas.microsoft.com/office/drawing/2014/main" id="{10517DAD-BDF1-B4EB-FB57-5C669B09D0AB}"/>
              </a:ext>
            </a:extLst>
          </p:cNvPr>
          <p:cNvSpPr>
            <a:spLocks noGrp="1"/>
          </p:cNvSpPr>
          <p:nvPr>
            <p:ph idx="1"/>
          </p:nvPr>
        </p:nvSpPr>
        <p:spPr/>
        <p:txBody>
          <a:bodyPr vert="horz" lIns="0" tIns="0" rIns="0" bIns="0" rtlCol="0" anchor="t">
            <a:noAutofit/>
          </a:bodyPr>
          <a:lstStyle/>
          <a:p>
            <a:pPr marL="0" indent="0">
              <a:buNone/>
            </a:pPr>
            <a:r>
              <a:rPr lang="nb-NO" sz="2400" i="1" dirty="0">
                <a:latin typeface="Calibri"/>
                <a:ea typeface="Calibri"/>
                <a:cs typeface="Calibri"/>
              </a:rPr>
              <a:t>"Ved handlinger og avgjørelser som berører barn, skal barnets beste være et grunnleggende hensyn» (</a:t>
            </a:r>
            <a:r>
              <a:rPr lang="nb-NO" sz="2400" dirty="0">
                <a:latin typeface="Calibri"/>
                <a:ea typeface="Calibri"/>
                <a:cs typeface="Calibri"/>
              </a:rPr>
              <a:t>Grunnloven §104). </a:t>
            </a:r>
            <a:endParaRPr lang="en-US" sz="2400" dirty="0">
              <a:latin typeface="Calibri"/>
              <a:ea typeface="Calibri"/>
              <a:cs typeface="Calibri"/>
            </a:endParaRPr>
          </a:p>
          <a:p>
            <a:pPr marL="0" indent="0">
              <a:buNone/>
            </a:pPr>
            <a:endParaRPr lang="nb-NO" sz="2400" dirty="0">
              <a:latin typeface="Calibri"/>
              <a:ea typeface="Calibri"/>
              <a:cs typeface="Calibri"/>
            </a:endParaRPr>
          </a:p>
          <a:p>
            <a:pPr marL="0" indent="0">
              <a:buNone/>
            </a:pPr>
            <a:r>
              <a:rPr lang="nb-NO" sz="2400" dirty="0">
                <a:latin typeface="Calibri"/>
                <a:ea typeface="Calibri"/>
                <a:cs typeface="Calibri"/>
              </a:rPr>
              <a:t>Barnekonvensjonen beskriver hvordan alle handlinger som berører barn skal ta hensyn til hva som er best for barnet. Ut fra dette fokuset ser man hvert barn individuelt ut fra sin historie, og i sin familie.</a:t>
            </a:r>
          </a:p>
          <a:p>
            <a:pPr marL="0" indent="0">
              <a:buNone/>
            </a:pPr>
            <a:endParaRPr lang="en-US" dirty="0">
              <a:ea typeface="Calibri"/>
            </a:endParaRPr>
          </a:p>
        </p:txBody>
      </p:sp>
    </p:spTree>
    <p:extLst>
      <p:ext uri="{BB962C8B-B14F-4D97-AF65-F5344CB8AC3E}">
        <p14:creationId xmlns:p14="http://schemas.microsoft.com/office/powerpoint/2010/main" val="70011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ED117-58D9-20C7-1FD4-292984665B28}"/>
              </a:ext>
            </a:extLst>
          </p:cNvPr>
          <p:cNvSpPr>
            <a:spLocks noGrp="1"/>
          </p:cNvSpPr>
          <p:nvPr>
            <p:ph type="title"/>
          </p:nvPr>
        </p:nvSpPr>
        <p:spPr/>
        <p:txBody>
          <a:bodyPr/>
          <a:lstStyle/>
          <a:p>
            <a:r>
              <a:rPr lang="en-US">
                <a:latin typeface="Cambria"/>
                <a:ea typeface="Cambria"/>
                <a:cs typeface="Calibri"/>
              </a:rPr>
              <a:t>Lover </a:t>
            </a:r>
            <a:r>
              <a:rPr lang="en-US" err="1">
                <a:latin typeface="Cambria"/>
                <a:ea typeface="Cambria"/>
                <a:cs typeface="Calibri"/>
              </a:rPr>
              <a:t>og</a:t>
            </a:r>
            <a:r>
              <a:rPr lang="en-US">
                <a:latin typeface="Cambria"/>
                <a:ea typeface="Cambria"/>
                <a:cs typeface="Calibri"/>
              </a:rPr>
              <a:t> </a:t>
            </a:r>
            <a:r>
              <a:rPr lang="en-US" err="1">
                <a:latin typeface="Cambria"/>
                <a:ea typeface="Cambria"/>
                <a:cs typeface="Calibri"/>
              </a:rPr>
              <a:t>plikter</a:t>
            </a:r>
            <a:r>
              <a:rPr lang="en-US">
                <a:latin typeface="Cambria"/>
                <a:ea typeface="Cambria"/>
                <a:cs typeface="Calibri"/>
              </a:rPr>
              <a:t> </a:t>
            </a:r>
            <a:endParaRPr lang="en-US">
              <a:ea typeface="Cambria"/>
            </a:endParaRPr>
          </a:p>
        </p:txBody>
      </p:sp>
      <p:sp>
        <p:nvSpPr>
          <p:cNvPr id="3" name="Content Placeholder 2">
            <a:extLst>
              <a:ext uri="{FF2B5EF4-FFF2-40B4-BE49-F238E27FC236}">
                <a16:creationId xmlns:a16="http://schemas.microsoft.com/office/drawing/2014/main" id="{87060452-D325-356D-B042-862A2BDD6F66}"/>
              </a:ext>
            </a:extLst>
          </p:cNvPr>
          <p:cNvSpPr>
            <a:spLocks noGrp="1"/>
          </p:cNvSpPr>
          <p:nvPr>
            <p:ph idx="1"/>
          </p:nvPr>
        </p:nvSpPr>
        <p:spPr>
          <a:xfrm>
            <a:off x="514350" y="1198995"/>
            <a:ext cx="11161713" cy="5262384"/>
          </a:xfrm>
        </p:spPr>
        <p:txBody>
          <a:bodyPr vert="horz" lIns="0" tIns="0" rIns="0" bIns="0" rtlCol="0" anchor="t">
            <a:noAutofit/>
          </a:bodyPr>
          <a:lstStyle/>
          <a:p>
            <a:pPr marL="0" indent="0">
              <a:spcBef>
                <a:spcPts val="0"/>
              </a:spcBef>
              <a:buNone/>
            </a:pPr>
            <a:r>
              <a:rPr lang="nb-NO" sz="2400" dirty="0">
                <a:latin typeface="Calibri"/>
                <a:ea typeface="Calibri"/>
                <a:cs typeface="Calibri"/>
              </a:rPr>
              <a:t>Barn som pårørende er ofte definert i forbindelse med helsepersonells plikter- men for å ivareta denne gruppen må hele samfunnet ha kunnskap og fokus på hva det kan gjøre med barn å vokse opp med helseutfordringer i familien.</a:t>
            </a:r>
            <a:endParaRPr lang="nb-NO" sz="2400" dirty="0">
              <a:ea typeface="Calibri"/>
            </a:endParaRPr>
          </a:p>
          <a:p>
            <a:pPr marL="0" indent="0">
              <a:spcBef>
                <a:spcPts val="0"/>
              </a:spcBef>
              <a:buNone/>
            </a:pPr>
            <a:endParaRPr lang="nb-NO" sz="2800" dirty="0">
              <a:latin typeface="Calibri"/>
              <a:ea typeface="Calibri"/>
              <a:cs typeface="Calibri"/>
            </a:endParaRPr>
          </a:p>
          <a:p>
            <a:pPr>
              <a:spcBef>
                <a:spcPts val="0"/>
              </a:spcBef>
            </a:pPr>
            <a:r>
              <a:rPr lang="nb-NO" sz="2400" dirty="0">
                <a:latin typeface="Calibri"/>
                <a:ea typeface="Calibri"/>
                <a:cs typeface="Calibri"/>
              </a:rPr>
              <a:t>Helsepersonell har plikt til å bidra til å ivareta mindreårige barn som pårørende sitt behov for informasjon og oppfølging (Helsepersonelloven</a:t>
            </a:r>
            <a:r>
              <a:rPr lang="en-US" sz="2400" dirty="0">
                <a:latin typeface="Calibri"/>
                <a:ea typeface="Calibri"/>
                <a:cs typeface="Calibri"/>
              </a:rPr>
              <a:t> </a:t>
            </a:r>
            <a:r>
              <a:rPr lang="nb-NO" sz="2400" dirty="0">
                <a:latin typeface="Calibri"/>
                <a:ea typeface="Calibri"/>
                <a:cs typeface="Calibri"/>
              </a:rPr>
              <a:t>§ 10a).</a:t>
            </a:r>
            <a:endParaRPr lang="en-US" sz="2400" dirty="0">
              <a:latin typeface="Calibri"/>
              <a:ea typeface="Calibri"/>
              <a:cs typeface="Calibri"/>
            </a:endParaRPr>
          </a:p>
          <a:p>
            <a:pPr>
              <a:spcBef>
                <a:spcPts val="0"/>
              </a:spcBef>
            </a:pPr>
            <a:r>
              <a:rPr lang="nb-NO" sz="2400" dirty="0">
                <a:latin typeface="Calibri"/>
                <a:ea typeface="Calibri"/>
                <a:cs typeface="Calibri"/>
              </a:rPr>
              <a:t>Helsepersonell har plikt til å bidra til å ivareta barn som etterlatte etter foreldre eller søsken (Helsepersonelloven §10b).</a:t>
            </a:r>
          </a:p>
          <a:p>
            <a:pPr>
              <a:spcBef>
                <a:spcPts val="0"/>
              </a:spcBef>
            </a:pPr>
            <a:endParaRPr lang="nb-NO" sz="2400" dirty="0">
              <a:latin typeface="Calibri"/>
              <a:ea typeface="Calibri"/>
              <a:cs typeface="Calibri"/>
            </a:endParaRPr>
          </a:p>
          <a:p>
            <a:pPr>
              <a:spcBef>
                <a:spcPts val="0"/>
              </a:spcBef>
            </a:pPr>
            <a:r>
              <a:rPr lang="nb-NO" sz="2400" dirty="0">
                <a:latin typeface="Calibri"/>
                <a:ea typeface="Calibri"/>
                <a:cs typeface="Calibri"/>
              </a:rPr>
              <a:t>Spesialisthelsetjenesten skal ha barneansvarlig personell (Spesialisthelsetjenesteloven § 3-7a) </a:t>
            </a:r>
          </a:p>
          <a:p>
            <a:pPr>
              <a:spcBef>
                <a:spcPts val="0"/>
              </a:spcBef>
            </a:pPr>
            <a:endParaRPr lang="nb-NO" sz="2400" dirty="0">
              <a:latin typeface="Calibri"/>
              <a:ea typeface="Calibri"/>
              <a:cs typeface="Calibri"/>
            </a:endParaRPr>
          </a:p>
          <a:p>
            <a:pPr>
              <a:spcBef>
                <a:spcPts val="0"/>
              </a:spcBef>
            </a:pPr>
            <a:r>
              <a:rPr lang="nb-NO" sz="2400" dirty="0">
                <a:latin typeface="Calibri"/>
                <a:ea typeface="Calibri"/>
                <a:cs typeface="Calibri"/>
              </a:rPr>
              <a:t>Kommunen skal planlegge, korrigere, gjennomføre og evaluere virksomheten slik at det samsvarer med lov og forskrift (Helse -og omsorgstjenesteloven §3-1).</a:t>
            </a:r>
          </a:p>
          <a:p>
            <a:pPr marL="0" indent="0">
              <a:spcBef>
                <a:spcPts val="0"/>
              </a:spcBef>
              <a:buNone/>
            </a:pPr>
            <a:endParaRPr lang="nb-NO" sz="2800" dirty="0">
              <a:latin typeface="Calibri"/>
              <a:ea typeface="Calibri"/>
              <a:cs typeface="Calibri"/>
            </a:endParaRPr>
          </a:p>
          <a:p>
            <a:pPr>
              <a:spcBef>
                <a:spcPts val="0"/>
              </a:spcBef>
            </a:pPr>
            <a:endParaRPr lang="nb-NO" sz="2800" b="1" i="1" dirty="0">
              <a:solidFill>
                <a:srgbClr val="384A62"/>
              </a:solidFill>
              <a:latin typeface="Calibri"/>
              <a:ea typeface="Calibri"/>
              <a:cs typeface="Calibri"/>
            </a:endParaRPr>
          </a:p>
          <a:p>
            <a:pPr>
              <a:spcBef>
                <a:spcPts val="0"/>
              </a:spcBef>
            </a:pPr>
            <a:endParaRPr lang="en-US" sz="1200" dirty="0">
              <a:solidFill>
                <a:srgbClr val="444444"/>
              </a:solidFill>
              <a:latin typeface="Aptos"/>
              <a:cs typeface="Calibri"/>
            </a:endParaRPr>
          </a:p>
          <a:p>
            <a:pPr marL="0" indent="0">
              <a:spcBef>
                <a:spcPts val="0"/>
              </a:spcBef>
              <a:buNone/>
            </a:pPr>
            <a:endParaRPr lang="en-US" sz="2400" dirty="0">
              <a:latin typeface="Segoe UI"/>
              <a:cs typeface="Segoe UI"/>
            </a:endParaRPr>
          </a:p>
          <a:p>
            <a:pPr marL="0" indent="0">
              <a:spcBef>
                <a:spcPts val="0"/>
              </a:spcBef>
              <a:buNone/>
            </a:pPr>
            <a:endParaRPr lang="en-US" sz="2400" dirty="0">
              <a:solidFill>
                <a:srgbClr val="000000"/>
              </a:solidFill>
              <a:latin typeface="Segoe UI"/>
              <a:ea typeface="Calibri"/>
              <a:cs typeface="Segoe UI"/>
            </a:endParaRPr>
          </a:p>
        </p:txBody>
      </p:sp>
    </p:spTree>
    <p:extLst>
      <p:ext uri="{BB962C8B-B14F-4D97-AF65-F5344CB8AC3E}">
        <p14:creationId xmlns:p14="http://schemas.microsoft.com/office/powerpoint/2010/main" val="3187684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895F8A-E8EA-F6AC-D2A0-6A96C8BD69F7}"/>
              </a:ext>
            </a:extLst>
          </p:cNvPr>
          <p:cNvSpPr>
            <a:spLocks noGrp="1"/>
          </p:cNvSpPr>
          <p:nvPr>
            <p:ph type="title"/>
          </p:nvPr>
        </p:nvSpPr>
        <p:spPr/>
        <p:txBody>
          <a:bodyPr/>
          <a:lstStyle/>
          <a:p>
            <a:r>
              <a:rPr lang="nb-NO">
                <a:latin typeface="Cambria"/>
                <a:ea typeface="Cambria"/>
                <a:cs typeface="Calibri"/>
              </a:rPr>
              <a:t>Hva har barn som pårørende behov for? </a:t>
            </a:r>
          </a:p>
        </p:txBody>
      </p:sp>
      <p:sp>
        <p:nvSpPr>
          <p:cNvPr id="3" name="Plassholder for innhold 2">
            <a:extLst>
              <a:ext uri="{FF2B5EF4-FFF2-40B4-BE49-F238E27FC236}">
                <a16:creationId xmlns:a16="http://schemas.microsoft.com/office/drawing/2014/main" id="{FB33D3A0-06E0-6559-79AA-32CA4B1D9B6E}"/>
              </a:ext>
            </a:extLst>
          </p:cNvPr>
          <p:cNvSpPr>
            <a:spLocks noGrp="1"/>
          </p:cNvSpPr>
          <p:nvPr>
            <p:ph idx="1"/>
          </p:nvPr>
        </p:nvSpPr>
        <p:spPr/>
        <p:txBody>
          <a:bodyPr vert="horz" lIns="0" tIns="0" rIns="0" bIns="0" rtlCol="0" anchor="t">
            <a:noAutofit/>
          </a:bodyPr>
          <a:lstStyle/>
          <a:p>
            <a:pPr marL="0" indent="0">
              <a:buNone/>
            </a:pPr>
            <a:endParaRPr lang="en-US">
              <a:solidFill>
                <a:srgbClr val="444444"/>
              </a:solidFill>
              <a:ea typeface="Calibri"/>
            </a:endParaRPr>
          </a:p>
          <a:p>
            <a:pPr>
              <a:buFont typeface="Arial"/>
              <a:buChar char="•"/>
            </a:pPr>
            <a:r>
              <a:rPr lang="nb-NO" sz="2400">
                <a:latin typeface="Calibri"/>
                <a:ea typeface="Calibri"/>
                <a:cs typeface="Calibri"/>
              </a:rPr>
              <a:t>Bli inkludert, informert og hørt ved sykdom eller død i familien</a:t>
            </a:r>
            <a:endParaRPr lang="nb-NO" sz="2400">
              <a:solidFill>
                <a:srgbClr val="000000"/>
              </a:solidFill>
              <a:latin typeface="Calibri"/>
              <a:ea typeface="Calibri"/>
              <a:cs typeface="Calibri"/>
            </a:endParaRPr>
          </a:p>
          <a:p>
            <a:pPr>
              <a:buFont typeface="Arial"/>
              <a:buChar char="•"/>
            </a:pPr>
            <a:r>
              <a:rPr lang="nb-NO" sz="2400">
                <a:latin typeface="Calibri"/>
                <a:ea typeface="Calibri"/>
                <a:cs typeface="Calibri"/>
              </a:rPr>
              <a:t>Være sammen med den som er syk</a:t>
            </a:r>
            <a:endParaRPr lang="en-US" sz="2400">
              <a:latin typeface="Calibri"/>
              <a:ea typeface="Calibri"/>
              <a:cs typeface="Calibri"/>
            </a:endParaRPr>
          </a:p>
          <a:p>
            <a:pPr>
              <a:buFont typeface="Arial"/>
              <a:buChar char="•"/>
            </a:pPr>
            <a:r>
              <a:rPr lang="nb-NO" sz="2400">
                <a:ea typeface="Calibri"/>
              </a:rPr>
              <a:t>Opprettholde normalitet</a:t>
            </a:r>
            <a:endParaRPr lang="en-US" sz="2400">
              <a:ea typeface="Calibri"/>
            </a:endParaRPr>
          </a:p>
          <a:p>
            <a:pPr>
              <a:buFont typeface="Arial"/>
              <a:buChar char="•"/>
            </a:pPr>
            <a:r>
              <a:rPr lang="nb-NO" sz="2400">
                <a:ea typeface="Calibri"/>
              </a:rPr>
              <a:t>Hjelp til praktisk bistand i hjemmet </a:t>
            </a:r>
            <a:endParaRPr lang="en-US" sz="2400">
              <a:ea typeface="Calibri"/>
            </a:endParaRPr>
          </a:p>
          <a:p>
            <a:pPr marL="0" indent="0">
              <a:buNone/>
            </a:pPr>
            <a:endParaRPr lang="nb-NO" sz="2400">
              <a:ea typeface="Calibri"/>
            </a:endParaRPr>
          </a:p>
          <a:p>
            <a:pPr marL="171450" indent="-171450">
              <a:buFont typeface="Arial,Sans-Serif"/>
              <a:buChar char="•"/>
            </a:pPr>
            <a:endParaRPr lang="en-US">
              <a:ea typeface="Calibri" panose="020F0502020204030204" pitchFamily="34" charset="0"/>
            </a:endParaRPr>
          </a:p>
          <a:p>
            <a:pPr marL="0" indent="0">
              <a:buNone/>
            </a:pPr>
            <a:endParaRPr lang="en-US">
              <a:ea typeface="Calibri" panose="020F0502020204030204" pitchFamily="34" charset="0"/>
            </a:endParaRPr>
          </a:p>
          <a:p>
            <a:endParaRPr lang="nb-NO">
              <a:ea typeface="Calibri" panose="020F0502020204030204" pitchFamily="34" charset="0"/>
            </a:endParaRPr>
          </a:p>
        </p:txBody>
      </p:sp>
    </p:spTree>
    <p:extLst>
      <p:ext uri="{BB962C8B-B14F-4D97-AF65-F5344CB8AC3E}">
        <p14:creationId xmlns:p14="http://schemas.microsoft.com/office/powerpoint/2010/main" val="4252208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219E-2E7B-45A5-9EE5-A33925295B8C}"/>
              </a:ext>
            </a:extLst>
          </p:cNvPr>
          <p:cNvSpPr>
            <a:spLocks noGrp="1"/>
          </p:cNvSpPr>
          <p:nvPr>
            <p:ph type="title"/>
          </p:nvPr>
        </p:nvSpPr>
        <p:spPr/>
        <p:txBody>
          <a:bodyPr/>
          <a:lstStyle/>
          <a:p>
            <a:r>
              <a:rPr lang="en-US">
                <a:latin typeface="Cambria"/>
                <a:ea typeface="Cambria"/>
                <a:cs typeface="Calibri"/>
              </a:rPr>
              <a:t>Arbeid I system, </a:t>
            </a:r>
            <a:r>
              <a:rPr lang="en-US" err="1">
                <a:latin typeface="Cambria"/>
                <a:ea typeface="Cambria"/>
                <a:cs typeface="Calibri"/>
              </a:rPr>
              <a:t>alles</a:t>
            </a:r>
            <a:r>
              <a:rPr lang="en-US">
                <a:latin typeface="Cambria"/>
                <a:ea typeface="Cambria"/>
                <a:cs typeface="Calibri"/>
              </a:rPr>
              <a:t> </a:t>
            </a:r>
            <a:r>
              <a:rPr lang="en-US" err="1">
                <a:latin typeface="Cambria"/>
                <a:ea typeface="Cambria"/>
                <a:cs typeface="Calibri"/>
              </a:rPr>
              <a:t>ansvar</a:t>
            </a:r>
            <a:endParaRPr lang="en-US" err="1"/>
          </a:p>
        </p:txBody>
      </p:sp>
      <p:sp>
        <p:nvSpPr>
          <p:cNvPr id="3" name="Content Placeholder 2">
            <a:extLst>
              <a:ext uri="{FF2B5EF4-FFF2-40B4-BE49-F238E27FC236}">
                <a16:creationId xmlns:a16="http://schemas.microsoft.com/office/drawing/2014/main" id="{FE7371E9-ECD8-B145-012F-568C8DBE8EA7}"/>
              </a:ext>
            </a:extLst>
          </p:cNvPr>
          <p:cNvSpPr>
            <a:spLocks noGrp="1"/>
          </p:cNvSpPr>
          <p:nvPr>
            <p:ph idx="1"/>
          </p:nvPr>
        </p:nvSpPr>
        <p:spPr>
          <a:xfrm>
            <a:off x="514350" y="1026433"/>
            <a:ext cx="11161713" cy="3632558"/>
          </a:xfrm>
        </p:spPr>
        <p:txBody>
          <a:bodyPr vert="horz" lIns="0" tIns="0" rIns="0" bIns="0" rtlCol="0" anchor="t">
            <a:noAutofit/>
          </a:bodyPr>
          <a:lstStyle/>
          <a:p>
            <a:pPr marL="0" indent="0">
              <a:buNone/>
            </a:pPr>
            <a:r>
              <a:rPr lang="en-US" sz="2400" dirty="0" err="1">
                <a:latin typeface="Calibri"/>
                <a:ea typeface="Calibri"/>
                <a:cs typeface="Calibri"/>
              </a:rPr>
              <a:t>Tverrfaglighet</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samhandling</a:t>
            </a:r>
            <a:r>
              <a:rPr lang="en-US" sz="2400" dirty="0">
                <a:latin typeface="Calibri"/>
                <a:ea typeface="Calibri"/>
                <a:cs typeface="Calibri"/>
              </a:rPr>
              <a:t> er </a:t>
            </a:r>
            <a:r>
              <a:rPr lang="en-US" sz="2400" dirty="0" err="1">
                <a:latin typeface="Calibri"/>
                <a:ea typeface="Calibri"/>
                <a:cs typeface="Calibri"/>
              </a:rPr>
              <a:t>avgjørende</a:t>
            </a:r>
            <a:r>
              <a:rPr lang="en-US" sz="2400" dirty="0">
                <a:latin typeface="Calibri"/>
                <a:ea typeface="Calibri"/>
                <a:cs typeface="Calibri"/>
              </a:rPr>
              <a:t> for at barn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familier</a:t>
            </a:r>
            <a:r>
              <a:rPr lang="en-US" sz="2400" dirty="0">
                <a:latin typeface="Calibri"/>
                <a:ea typeface="Calibri"/>
                <a:cs typeface="Calibri"/>
              </a:rPr>
              <a:t> </a:t>
            </a:r>
            <a:r>
              <a:rPr lang="en-US" sz="2400" dirty="0" err="1">
                <a:latin typeface="Calibri"/>
                <a:ea typeface="Calibri"/>
                <a:cs typeface="Calibri"/>
              </a:rPr>
              <a:t>skal</a:t>
            </a:r>
            <a:r>
              <a:rPr lang="en-US" sz="2400" dirty="0">
                <a:latin typeface="Calibri"/>
                <a:ea typeface="Calibri"/>
                <a:cs typeface="Calibri"/>
              </a:rPr>
              <a:t> </a:t>
            </a:r>
            <a:r>
              <a:rPr lang="en-US" sz="2400" dirty="0" err="1">
                <a:latin typeface="Calibri"/>
                <a:ea typeface="Calibri"/>
                <a:cs typeface="Calibri"/>
              </a:rPr>
              <a:t>få</a:t>
            </a:r>
            <a:r>
              <a:rPr lang="en-US" sz="2400" dirty="0">
                <a:latin typeface="Calibri"/>
                <a:ea typeface="Calibri"/>
                <a:cs typeface="Calibri"/>
              </a:rPr>
              <a:t> </a:t>
            </a:r>
            <a:r>
              <a:rPr lang="en-US" sz="2400" dirty="0" err="1">
                <a:latin typeface="Calibri"/>
                <a:ea typeface="Calibri"/>
                <a:cs typeface="Calibri"/>
              </a:rPr>
              <a:t>helhetlig</a:t>
            </a:r>
            <a:r>
              <a:rPr lang="en-US" sz="2400" dirty="0">
                <a:latin typeface="Calibri"/>
                <a:ea typeface="Calibri"/>
                <a:cs typeface="Calibri"/>
              </a:rPr>
              <a:t> </a:t>
            </a:r>
            <a:r>
              <a:rPr lang="en-US" sz="2400" dirty="0" err="1">
                <a:latin typeface="Calibri"/>
                <a:ea typeface="Calibri"/>
                <a:cs typeface="Calibri"/>
              </a:rPr>
              <a:t>hjelp</a:t>
            </a:r>
            <a:r>
              <a:rPr lang="en-US" sz="2400">
                <a:latin typeface="Calibri"/>
                <a:ea typeface="Calibri"/>
                <a:cs typeface="Calibri"/>
              </a:rPr>
              <a:t>.</a:t>
            </a:r>
          </a:p>
          <a:p>
            <a:pPr marL="0" indent="0">
              <a:buNone/>
            </a:pPr>
            <a:r>
              <a:rPr lang="en-US" sz="2400">
                <a:latin typeface="Calibri"/>
                <a:ea typeface="Calibri"/>
                <a:cs typeface="Calibri"/>
              </a:rPr>
              <a:t> </a:t>
            </a:r>
            <a:endParaRPr lang="en-US" sz="2400" dirty="0">
              <a:latin typeface="Calibri"/>
              <a:ea typeface="Calibri"/>
              <a:cs typeface="Calibri"/>
            </a:endParaRPr>
          </a:p>
          <a:p>
            <a:pPr marL="0" indent="0">
              <a:buNone/>
            </a:pPr>
            <a:r>
              <a:rPr lang="en-US" sz="2400" b="1" dirty="0" err="1">
                <a:latin typeface="Calibri"/>
                <a:ea typeface="Calibri"/>
                <a:cs typeface="Calibri"/>
              </a:rPr>
              <a:t>Kommunen</a:t>
            </a:r>
            <a:r>
              <a:rPr lang="en-US" sz="2400" b="1" dirty="0">
                <a:latin typeface="Calibri"/>
                <a:ea typeface="Calibri"/>
                <a:cs typeface="Calibri"/>
              </a:rPr>
              <a:t> </a:t>
            </a:r>
            <a:r>
              <a:rPr lang="en-US" sz="2400" dirty="0" err="1">
                <a:latin typeface="Calibri"/>
                <a:ea typeface="Calibri"/>
                <a:cs typeface="Calibri"/>
              </a:rPr>
              <a:t>må</a:t>
            </a:r>
            <a:r>
              <a:rPr lang="en-US" sz="2400" dirty="0">
                <a:latin typeface="Calibri"/>
                <a:ea typeface="Calibri"/>
                <a:cs typeface="Calibri"/>
              </a:rPr>
              <a:t> </a:t>
            </a:r>
            <a:r>
              <a:rPr lang="en-US" sz="2400" dirty="0" err="1">
                <a:latin typeface="Calibri"/>
                <a:ea typeface="Calibri"/>
                <a:cs typeface="Calibri"/>
              </a:rPr>
              <a:t>sikre</a:t>
            </a:r>
            <a:r>
              <a:rPr lang="en-US" sz="2400" dirty="0">
                <a:latin typeface="Calibri"/>
                <a:ea typeface="Calibri"/>
                <a:cs typeface="Calibri"/>
              </a:rPr>
              <a:t> at det </a:t>
            </a:r>
            <a:r>
              <a:rPr lang="en-US" sz="2400" dirty="0" err="1">
                <a:latin typeface="Calibri"/>
                <a:ea typeface="Calibri"/>
                <a:cs typeface="Calibri"/>
              </a:rPr>
              <a:t>finnes</a:t>
            </a:r>
            <a:r>
              <a:rPr lang="en-US" sz="2400" dirty="0">
                <a:latin typeface="Calibri"/>
                <a:ea typeface="Calibri"/>
                <a:cs typeface="Calibri"/>
              </a:rPr>
              <a:t> </a:t>
            </a:r>
            <a:r>
              <a:rPr lang="en-US" sz="2400" dirty="0" err="1">
                <a:latin typeface="Calibri"/>
                <a:ea typeface="Calibri"/>
                <a:cs typeface="Calibri"/>
              </a:rPr>
              <a:t>systemer</a:t>
            </a:r>
            <a:r>
              <a:rPr lang="en-US" sz="2400" dirty="0">
                <a:latin typeface="Calibri"/>
                <a:ea typeface="Calibri"/>
                <a:cs typeface="Calibri"/>
              </a:rPr>
              <a:t> for </a:t>
            </a:r>
            <a:r>
              <a:rPr lang="en-US" sz="2400" dirty="0" err="1">
                <a:latin typeface="Calibri"/>
                <a:ea typeface="Calibri"/>
                <a:cs typeface="Calibri"/>
              </a:rPr>
              <a:t>samhandling</a:t>
            </a:r>
            <a:r>
              <a:rPr lang="en-US" sz="2400" dirty="0">
                <a:latin typeface="Calibri"/>
                <a:ea typeface="Calibri"/>
                <a:cs typeface="Calibri"/>
              </a:rPr>
              <a:t> </a:t>
            </a:r>
            <a:r>
              <a:rPr lang="en-US" sz="2400" dirty="0" err="1">
                <a:latin typeface="Calibri"/>
                <a:ea typeface="Calibri"/>
                <a:cs typeface="Calibri"/>
              </a:rPr>
              <a:t>på</a:t>
            </a:r>
            <a:r>
              <a:rPr lang="en-US" sz="2400" dirty="0">
                <a:latin typeface="Calibri"/>
                <a:ea typeface="Calibri"/>
                <a:cs typeface="Calibri"/>
              </a:rPr>
              <a:t> </a:t>
            </a:r>
            <a:r>
              <a:rPr lang="en-US" sz="2400" dirty="0" err="1">
                <a:latin typeface="Calibri"/>
                <a:ea typeface="Calibri"/>
                <a:cs typeface="Calibri"/>
              </a:rPr>
              <a:t>tvers</a:t>
            </a:r>
            <a:r>
              <a:rPr lang="en-US" sz="2400" dirty="0">
                <a:latin typeface="Calibri"/>
                <a:ea typeface="Calibri"/>
                <a:cs typeface="Calibri"/>
              </a:rPr>
              <a:t> av </a:t>
            </a:r>
            <a:r>
              <a:rPr lang="en-US" sz="2400" dirty="0" err="1">
                <a:latin typeface="Calibri"/>
                <a:ea typeface="Calibri"/>
                <a:cs typeface="Calibri"/>
              </a:rPr>
              <a:t>tjenester</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som</a:t>
            </a:r>
            <a:r>
              <a:rPr lang="en-US" sz="2400" dirty="0">
                <a:latin typeface="Calibri"/>
                <a:ea typeface="Calibri"/>
                <a:cs typeface="Calibri"/>
              </a:rPr>
              <a:t> </a:t>
            </a:r>
            <a:r>
              <a:rPr lang="en-US" sz="2400" dirty="0" err="1">
                <a:latin typeface="Calibri"/>
                <a:ea typeface="Calibri"/>
                <a:cs typeface="Calibri"/>
              </a:rPr>
              <a:t>gir</a:t>
            </a:r>
            <a:r>
              <a:rPr lang="en-US" sz="2400" dirty="0">
                <a:latin typeface="Calibri"/>
                <a:ea typeface="Calibri"/>
                <a:cs typeface="Calibri"/>
              </a:rPr>
              <a:t> </a:t>
            </a:r>
            <a:r>
              <a:rPr lang="en-US" sz="2400" dirty="0" err="1">
                <a:latin typeface="Calibri"/>
                <a:ea typeface="Calibri"/>
                <a:cs typeface="Calibri"/>
              </a:rPr>
              <a:t>ansatte</a:t>
            </a:r>
            <a:r>
              <a:rPr lang="en-US" sz="2400" dirty="0">
                <a:latin typeface="Calibri"/>
                <a:ea typeface="Calibri"/>
                <a:cs typeface="Calibri"/>
              </a:rPr>
              <a:t> </a:t>
            </a:r>
            <a:r>
              <a:rPr lang="en-US" sz="2400" dirty="0" err="1">
                <a:latin typeface="Calibri"/>
                <a:ea typeface="Calibri"/>
                <a:cs typeface="Calibri"/>
              </a:rPr>
              <a:t>kjennskap</a:t>
            </a:r>
            <a:r>
              <a:rPr lang="en-US" sz="2400" dirty="0">
                <a:latin typeface="Calibri"/>
                <a:ea typeface="Calibri"/>
                <a:cs typeface="Calibri"/>
              </a:rPr>
              <a:t> </a:t>
            </a:r>
            <a:r>
              <a:rPr lang="en-US" sz="2400" dirty="0" err="1">
                <a:latin typeface="Calibri"/>
                <a:ea typeface="Calibri"/>
                <a:cs typeface="Calibri"/>
              </a:rPr>
              <a:t>til</a:t>
            </a:r>
            <a:r>
              <a:rPr lang="en-US" sz="2400" dirty="0">
                <a:latin typeface="Calibri"/>
                <a:ea typeface="Calibri"/>
                <a:cs typeface="Calibri"/>
              </a:rPr>
              <a:t> sin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andres</a:t>
            </a:r>
            <a:r>
              <a:rPr lang="en-US" sz="2400" dirty="0">
                <a:latin typeface="Calibri"/>
                <a:ea typeface="Calibri"/>
                <a:cs typeface="Calibri"/>
              </a:rPr>
              <a:t> </a:t>
            </a:r>
            <a:r>
              <a:rPr lang="en-US" sz="2400" dirty="0" err="1">
                <a:latin typeface="Calibri"/>
                <a:ea typeface="Calibri"/>
                <a:cs typeface="Calibri"/>
              </a:rPr>
              <a:t>rolle</a:t>
            </a:r>
            <a:r>
              <a:rPr lang="en-US" sz="2400" dirty="0">
                <a:latin typeface="Calibri"/>
                <a:ea typeface="Calibri"/>
                <a:cs typeface="Calibri"/>
              </a:rPr>
              <a:t>. </a:t>
            </a:r>
            <a:r>
              <a:rPr lang="en-US" sz="2400" dirty="0" err="1">
                <a:latin typeface="Calibri"/>
                <a:ea typeface="Calibri"/>
                <a:cs typeface="Calibri"/>
              </a:rPr>
              <a:t>Forankring</a:t>
            </a:r>
            <a:r>
              <a:rPr lang="en-US" sz="2400" dirty="0">
                <a:latin typeface="Calibri"/>
                <a:ea typeface="Calibri"/>
                <a:cs typeface="Calibri"/>
              </a:rPr>
              <a:t> </a:t>
            </a:r>
            <a:r>
              <a:rPr lang="en-US" sz="2400" dirty="0" err="1">
                <a:latin typeface="Calibri"/>
                <a:ea typeface="Calibri"/>
                <a:cs typeface="Calibri"/>
              </a:rPr>
              <a:t>legitimerer</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setter </a:t>
            </a:r>
            <a:r>
              <a:rPr lang="en-US" sz="2400" dirty="0" err="1">
                <a:latin typeface="Calibri"/>
                <a:ea typeface="Calibri"/>
                <a:cs typeface="Calibri"/>
              </a:rPr>
              <a:t>fokus</a:t>
            </a:r>
            <a:r>
              <a:rPr lang="en-US" sz="2400" dirty="0">
                <a:latin typeface="Calibri"/>
                <a:ea typeface="Calibri"/>
                <a:cs typeface="Calibri"/>
              </a:rPr>
              <a:t> </a:t>
            </a:r>
            <a:r>
              <a:rPr lang="en-US" sz="2400" dirty="0" err="1">
                <a:latin typeface="Calibri"/>
                <a:ea typeface="Calibri"/>
                <a:cs typeface="Calibri"/>
              </a:rPr>
              <a:t>på</a:t>
            </a:r>
            <a:r>
              <a:rPr lang="en-US" sz="2400" dirty="0">
                <a:latin typeface="Calibri"/>
                <a:ea typeface="Calibri"/>
                <a:cs typeface="Calibri"/>
              </a:rPr>
              <a:t> </a:t>
            </a:r>
            <a:r>
              <a:rPr lang="en-US" sz="2400" dirty="0" err="1">
                <a:latin typeface="Calibri"/>
                <a:ea typeface="Calibri"/>
                <a:cs typeface="Calibri"/>
              </a:rPr>
              <a:t>arbeidet</a:t>
            </a:r>
            <a:r>
              <a:rPr lang="en-US" sz="2400" dirty="0">
                <a:latin typeface="Calibri"/>
                <a:ea typeface="Calibri"/>
                <a:cs typeface="Calibri"/>
              </a:rPr>
              <a:t>. Det </a:t>
            </a:r>
            <a:r>
              <a:rPr lang="en-US" sz="2400" dirty="0" err="1">
                <a:latin typeface="Calibri"/>
                <a:ea typeface="Calibri"/>
                <a:cs typeface="Calibri"/>
              </a:rPr>
              <a:t>kan</a:t>
            </a:r>
            <a:r>
              <a:rPr lang="en-US" sz="2400" dirty="0">
                <a:latin typeface="Calibri"/>
                <a:ea typeface="Calibri"/>
                <a:cs typeface="Calibri"/>
              </a:rPr>
              <a:t> </a:t>
            </a:r>
            <a:r>
              <a:rPr lang="en-US" sz="2400" dirty="0" err="1">
                <a:latin typeface="Calibri"/>
                <a:ea typeface="Calibri"/>
                <a:cs typeface="Calibri"/>
              </a:rPr>
              <a:t>kommunens</a:t>
            </a:r>
            <a:r>
              <a:rPr lang="en-US" sz="2400" dirty="0">
                <a:latin typeface="Calibri"/>
                <a:ea typeface="Calibri"/>
                <a:cs typeface="Calibri"/>
              </a:rPr>
              <a:t> </a:t>
            </a:r>
            <a:r>
              <a:rPr lang="en-US" sz="2400" dirty="0" err="1">
                <a:latin typeface="Calibri"/>
                <a:ea typeface="Calibri"/>
                <a:cs typeface="Calibri"/>
              </a:rPr>
              <a:t>ledelse</a:t>
            </a:r>
            <a:r>
              <a:rPr lang="en-US" sz="2400" dirty="0">
                <a:latin typeface="Calibri"/>
                <a:ea typeface="Calibri"/>
                <a:cs typeface="Calibri"/>
              </a:rPr>
              <a:t> </a:t>
            </a:r>
            <a:r>
              <a:rPr lang="en-US" sz="2400" dirty="0" err="1">
                <a:latin typeface="Calibri"/>
                <a:ea typeface="Calibri"/>
                <a:cs typeface="Calibri"/>
              </a:rPr>
              <a:t>gjøre</a:t>
            </a:r>
            <a:r>
              <a:rPr lang="en-US" sz="2400" dirty="0">
                <a:latin typeface="Calibri"/>
                <a:ea typeface="Calibri"/>
                <a:cs typeface="Calibri"/>
              </a:rPr>
              <a:t> </a:t>
            </a:r>
            <a:r>
              <a:rPr lang="en-US" sz="2400" dirty="0" err="1">
                <a:latin typeface="Calibri"/>
                <a:ea typeface="Calibri"/>
                <a:cs typeface="Calibri"/>
              </a:rPr>
              <a:t>ved</a:t>
            </a:r>
            <a:r>
              <a:rPr lang="en-US" sz="2400" dirty="0">
                <a:latin typeface="Calibri"/>
                <a:ea typeface="Calibri"/>
                <a:cs typeface="Calibri"/>
              </a:rPr>
              <a:t> at barn </a:t>
            </a:r>
            <a:r>
              <a:rPr lang="en-US" sz="2400" dirty="0" err="1">
                <a:latin typeface="Calibri"/>
                <a:ea typeface="Calibri"/>
                <a:cs typeface="Calibri"/>
              </a:rPr>
              <a:t>som</a:t>
            </a:r>
            <a:r>
              <a:rPr lang="en-US" sz="2400" dirty="0">
                <a:latin typeface="Calibri"/>
                <a:ea typeface="Calibri"/>
                <a:cs typeface="Calibri"/>
              </a:rPr>
              <a:t> </a:t>
            </a:r>
            <a:r>
              <a:rPr lang="en-US" sz="2400" dirty="0" err="1">
                <a:latin typeface="Calibri"/>
                <a:ea typeface="Calibri"/>
                <a:cs typeface="Calibri"/>
              </a:rPr>
              <a:t>pårørende</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etterlatte</a:t>
            </a:r>
            <a:r>
              <a:rPr lang="en-US" sz="2400" dirty="0">
                <a:latin typeface="Calibri"/>
                <a:ea typeface="Calibri"/>
                <a:cs typeface="Calibri"/>
              </a:rPr>
              <a:t> </a:t>
            </a:r>
            <a:r>
              <a:rPr lang="en-US" sz="2400" dirty="0" err="1">
                <a:latin typeface="Calibri"/>
                <a:ea typeface="Calibri"/>
                <a:cs typeface="Calibri"/>
              </a:rPr>
              <a:t>inngår</a:t>
            </a:r>
            <a:r>
              <a:rPr lang="en-US" sz="2400" dirty="0">
                <a:latin typeface="Calibri"/>
                <a:ea typeface="Calibri"/>
                <a:cs typeface="Calibri"/>
              </a:rPr>
              <a:t> I </a:t>
            </a:r>
            <a:r>
              <a:rPr lang="en-US" sz="2400" dirty="0" err="1">
                <a:latin typeface="Calibri"/>
                <a:ea typeface="Calibri"/>
                <a:cs typeface="Calibri"/>
              </a:rPr>
              <a:t>aktuelle</a:t>
            </a:r>
            <a:r>
              <a:rPr lang="en-US" sz="2400" dirty="0">
                <a:latin typeface="Calibri"/>
                <a:ea typeface="Calibri"/>
                <a:cs typeface="Calibri"/>
              </a:rPr>
              <a:t> planer, </a:t>
            </a:r>
            <a:r>
              <a:rPr lang="en-US" sz="2400" dirty="0" err="1">
                <a:latin typeface="Calibri"/>
                <a:ea typeface="Calibri"/>
                <a:cs typeface="Calibri"/>
              </a:rPr>
              <a:t>rutiner</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retningslinjer</a:t>
            </a:r>
            <a:r>
              <a:rPr lang="en-US" sz="2400" dirty="0">
                <a:latin typeface="Calibri"/>
                <a:ea typeface="Calibri"/>
                <a:cs typeface="Calibri"/>
              </a:rPr>
              <a:t>.</a:t>
            </a:r>
          </a:p>
          <a:p>
            <a:pPr marL="0" indent="0">
              <a:buNone/>
            </a:pPr>
            <a:r>
              <a:rPr lang="nb-NO" sz="2400" b="1" dirty="0">
                <a:latin typeface="Calibri"/>
                <a:ea typeface="Calibri"/>
                <a:cs typeface="Calibri"/>
              </a:rPr>
              <a:t>Koordinering av barn som pårørende-arbeidet er ulikt organisert men</a:t>
            </a:r>
            <a:r>
              <a:rPr lang="nb-NO" sz="2400" dirty="0">
                <a:latin typeface="Calibri"/>
                <a:ea typeface="Calibri"/>
                <a:cs typeface="Calibri"/>
              </a:rPr>
              <a:t> skal bidra til kvalitetsutvikling og kompetanseheving, gi oversikt over relevante støttetilbud, og styrke samarbeid og samhandling både internt i tjenesten og med andre velferdsaktører.</a:t>
            </a:r>
          </a:p>
          <a:p>
            <a:pPr marL="0" indent="0">
              <a:buNone/>
            </a:pPr>
            <a:r>
              <a:rPr lang="nb-NO" sz="2400" b="1" dirty="0">
                <a:latin typeface="Calibri"/>
                <a:ea typeface="Calibri"/>
                <a:cs typeface="Calibri"/>
              </a:rPr>
              <a:t>Helsepersonell </a:t>
            </a:r>
            <a:r>
              <a:rPr lang="nb-NO" sz="2400" dirty="0">
                <a:latin typeface="Calibri"/>
                <a:ea typeface="Calibri"/>
                <a:cs typeface="Calibri"/>
              </a:rPr>
              <a:t>skal ha grunnleggende kompetanse om barn som pårørende, avklare om pasienten har barn eller søsken under 18 år, og sikre at barnas behov blir kartlagt, ivaretatt og dokumentert.</a:t>
            </a:r>
          </a:p>
          <a:p>
            <a:endParaRPr lang="nb-NO" dirty="0">
              <a:latin typeface="Calibri"/>
              <a:ea typeface="Calibri"/>
            </a:endParaRPr>
          </a:p>
          <a:p>
            <a:endParaRPr lang="en-US" dirty="0">
              <a:ea typeface="Calibri"/>
            </a:endParaRPr>
          </a:p>
        </p:txBody>
      </p:sp>
    </p:spTree>
    <p:extLst>
      <p:ext uri="{BB962C8B-B14F-4D97-AF65-F5344CB8AC3E}">
        <p14:creationId xmlns:p14="http://schemas.microsoft.com/office/powerpoint/2010/main" val="1340290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08D780-780E-532D-6AF0-1706D8EC024F}"/>
              </a:ext>
            </a:extLst>
          </p:cNvPr>
          <p:cNvSpPr>
            <a:spLocks noGrp="1"/>
          </p:cNvSpPr>
          <p:nvPr>
            <p:ph type="title"/>
          </p:nvPr>
        </p:nvSpPr>
        <p:spPr/>
        <p:txBody>
          <a:bodyPr/>
          <a:lstStyle/>
          <a:p>
            <a:r>
              <a:rPr lang="nb-NO"/>
              <a:t>Refleksjon (individuelt eller i gruppe)</a:t>
            </a:r>
          </a:p>
        </p:txBody>
      </p:sp>
      <p:sp>
        <p:nvSpPr>
          <p:cNvPr id="3" name="Plassholder for innhold 2">
            <a:extLst>
              <a:ext uri="{FF2B5EF4-FFF2-40B4-BE49-F238E27FC236}">
                <a16:creationId xmlns:a16="http://schemas.microsoft.com/office/drawing/2014/main" id="{6C236A0F-D7A4-E79A-E5D2-91410FD33B91}"/>
              </a:ext>
            </a:extLst>
          </p:cNvPr>
          <p:cNvSpPr>
            <a:spLocks noGrp="1"/>
          </p:cNvSpPr>
          <p:nvPr>
            <p:ph idx="1"/>
          </p:nvPr>
        </p:nvSpPr>
        <p:spPr>
          <a:xfrm>
            <a:off x="514350" y="1715862"/>
            <a:ext cx="11161713" cy="3632558"/>
          </a:xfrm>
        </p:spPr>
        <p:txBody>
          <a:bodyPr vert="horz" lIns="0" tIns="0" rIns="0" bIns="0" rtlCol="0" anchor="t">
            <a:noAutofit/>
          </a:bodyPr>
          <a:lstStyle/>
          <a:p>
            <a:pPr marL="0" indent="0">
              <a:buNone/>
            </a:pPr>
            <a:r>
              <a:rPr lang="en-US" sz="2400" dirty="0" err="1">
                <a:latin typeface="Aptos"/>
                <a:ea typeface="Calibri"/>
                <a:cs typeface="Calibri"/>
              </a:rPr>
              <a:t>Sikrer</a:t>
            </a:r>
            <a:r>
              <a:rPr lang="en-US" sz="2400" dirty="0">
                <a:latin typeface="Aptos"/>
                <a:ea typeface="Calibri"/>
                <a:cs typeface="Calibri"/>
              </a:rPr>
              <a:t> </a:t>
            </a:r>
            <a:r>
              <a:rPr lang="en-US" sz="2400" dirty="0" err="1">
                <a:latin typeface="Aptos"/>
                <a:ea typeface="Calibri"/>
                <a:cs typeface="Calibri"/>
              </a:rPr>
              <a:t>vår</a:t>
            </a:r>
            <a:r>
              <a:rPr lang="en-US" sz="2400" dirty="0">
                <a:latin typeface="Aptos"/>
                <a:ea typeface="Calibri"/>
                <a:cs typeface="Calibri"/>
              </a:rPr>
              <a:t> </a:t>
            </a:r>
            <a:r>
              <a:rPr lang="en-US" sz="2400" dirty="0" err="1">
                <a:latin typeface="Aptos"/>
                <a:ea typeface="Calibri"/>
                <a:cs typeface="Calibri"/>
              </a:rPr>
              <a:t>kommune</a:t>
            </a:r>
            <a:r>
              <a:rPr lang="en-US" sz="2400" dirty="0">
                <a:latin typeface="Aptos"/>
                <a:ea typeface="Calibri"/>
                <a:cs typeface="Calibri"/>
              </a:rPr>
              <a:t> at barn </a:t>
            </a:r>
            <a:r>
              <a:rPr lang="en-US" sz="2400" dirty="0" err="1">
                <a:latin typeface="Aptos"/>
                <a:ea typeface="Calibri"/>
                <a:cs typeface="Calibri"/>
              </a:rPr>
              <a:t>som</a:t>
            </a:r>
            <a:r>
              <a:rPr lang="en-US" sz="2400" dirty="0">
                <a:latin typeface="Aptos"/>
                <a:ea typeface="Calibri"/>
                <a:cs typeface="Calibri"/>
              </a:rPr>
              <a:t> </a:t>
            </a:r>
            <a:r>
              <a:rPr lang="en-US" sz="2400" dirty="0" err="1">
                <a:latin typeface="Aptos"/>
                <a:ea typeface="Calibri"/>
                <a:cs typeface="Calibri"/>
              </a:rPr>
              <a:t>pårørende</a:t>
            </a:r>
            <a:r>
              <a:rPr lang="en-US" sz="2400" dirty="0">
                <a:latin typeface="Aptos"/>
                <a:ea typeface="Calibri"/>
                <a:cs typeface="Calibri"/>
              </a:rPr>
              <a:t> </a:t>
            </a:r>
            <a:r>
              <a:rPr lang="en-US" sz="2400" dirty="0" err="1">
                <a:latin typeface="Aptos"/>
                <a:ea typeface="Calibri"/>
                <a:cs typeface="Calibri"/>
              </a:rPr>
              <a:t>blir</a:t>
            </a:r>
            <a:r>
              <a:rPr lang="en-US" sz="2400" dirty="0">
                <a:latin typeface="Aptos"/>
                <a:ea typeface="Calibri"/>
                <a:cs typeface="Calibri"/>
              </a:rPr>
              <a:t> </a:t>
            </a:r>
            <a:r>
              <a:rPr lang="en-US" sz="2400" dirty="0" err="1">
                <a:latin typeface="Aptos"/>
                <a:ea typeface="Calibri"/>
                <a:cs typeface="Calibri"/>
              </a:rPr>
              <a:t>identifisert</a:t>
            </a:r>
            <a:r>
              <a:rPr lang="en-US" sz="2400" dirty="0">
                <a:latin typeface="Aptos"/>
                <a:ea typeface="Calibri"/>
                <a:cs typeface="Calibri"/>
              </a:rPr>
              <a:t> </a:t>
            </a:r>
            <a:r>
              <a:rPr lang="en-US" sz="2400" dirty="0" err="1">
                <a:latin typeface="Aptos"/>
                <a:ea typeface="Calibri"/>
                <a:cs typeface="Calibri"/>
              </a:rPr>
              <a:t>og</a:t>
            </a:r>
            <a:r>
              <a:rPr lang="en-US" sz="2400" dirty="0">
                <a:latin typeface="Aptos"/>
                <a:ea typeface="Calibri"/>
                <a:cs typeface="Calibri"/>
              </a:rPr>
              <a:t> </a:t>
            </a:r>
            <a:r>
              <a:rPr lang="en-US" sz="2400" dirty="0" err="1">
                <a:latin typeface="Aptos"/>
                <a:ea typeface="Calibri"/>
                <a:cs typeface="Calibri"/>
              </a:rPr>
              <a:t>fulgt</a:t>
            </a:r>
            <a:r>
              <a:rPr lang="en-US" sz="2400" dirty="0">
                <a:latin typeface="Aptos"/>
                <a:ea typeface="Calibri"/>
                <a:cs typeface="Calibri"/>
              </a:rPr>
              <a:t> </a:t>
            </a:r>
            <a:r>
              <a:rPr lang="en-US" sz="2400" dirty="0" err="1">
                <a:latin typeface="Aptos"/>
                <a:ea typeface="Calibri"/>
                <a:cs typeface="Calibri"/>
              </a:rPr>
              <a:t>opp</a:t>
            </a:r>
            <a:r>
              <a:rPr lang="en-US" sz="2400" dirty="0">
                <a:latin typeface="Aptos"/>
                <a:ea typeface="Calibri"/>
                <a:cs typeface="Calibri"/>
              </a:rPr>
              <a:t> </a:t>
            </a:r>
            <a:r>
              <a:rPr lang="en-US" sz="2400" dirty="0" err="1">
                <a:latin typeface="Aptos"/>
                <a:ea typeface="Calibri"/>
                <a:cs typeface="Calibri"/>
              </a:rPr>
              <a:t>uavhengig</a:t>
            </a:r>
            <a:r>
              <a:rPr lang="en-US" sz="2400" dirty="0">
                <a:latin typeface="Aptos"/>
                <a:ea typeface="Calibri"/>
                <a:cs typeface="Calibri"/>
              </a:rPr>
              <a:t> av </a:t>
            </a:r>
            <a:r>
              <a:rPr lang="en-US" sz="2400" dirty="0" err="1">
                <a:latin typeface="Aptos"/>
                <a:ea typeface="Calibri"/>
                <a:cs typeface="Calibri"/>
              </a:rPr>
              <a:t>tjeneste</a:t>
            </a:r>
            <a:r>
              <a:rPr lang="en-US" sz="2400" dirty="0">
                <a:latin typeface="Aptos"/>
                <a:ea typeface="Calibri"/>
                <a:cs typeface="Calibri"/>
              </a:rPr>
              <a:t>, </a:t>
            </a:r>
            <a:r>
              <a:rPr lang="en-US" sz="2400" dirty="0" err="1">
                <a:latin typeface="Aptos"/>
                <a:ea typeface="Calibri"/>
                <a:cs typeface="Calibri"/>
              </a:rPr>
              <a:t>bosted</a:t>
            </a:r>
            <a:r>
              <a:rPr lang="en-US" sz="2400" dirty="0">
                <a:latin typeface="Aptos"/>
                <a:ea typeface="Calibri"/>
                <a:cs typeface="Calibri"/>
              </a:rPr>
              <a:t> </a:t>
            </a:r>
            <a:r>
              <a:rPr lang="en-US" sz="2400" dirty="0" err="1">
                <a:latin typeface="Aptos"/>
                <a:ea typeface="Calibri"/>
                <a:cs typeface="Calibri"/>
              </a:rPr>
              <a:t>eller</a:t>
            </a:r>
            <a:r>
              <a:rPr lang="en-US" sz="2400" dirty="0">
                <a:latin typeface="Aptos"/>
                <a:ea typeface="Calibri"/>
                <a:cs typeface="Calibri"/>
              </a:rPr>
              <a:t> </a:t>
            </a:r>
            <a:r>
              <a:rPr lang="en-US" sz="2400" dirty="0" err="1">
                <a:latin typeface="Aptos"/>
                <a:ea typeface="Calibri"/>
                <a:cs typeface="Calibri"/>
              </a:rPr>
              <a:t>skole</a:t>
            </a:r>
            <a:r>
              <a:rPr lang="en-US" sz="2400" dirty="0">
                <a:latin typeface="Aptos"/>
                <a:ea typeface="Calibri"/>
                <a:cs typeface="Calibri"/>
              </a:rPr>
              <a:t>?  Og er </a:t>
            </a:r>
            <a:r>
              <a:rPr lang="en-US" sz="2400" dirty="0" err="1">
                <a:latin typeface="Aptos"/>
                <a:ea typeface="Calibri"/>
                <a:cs typeface="Calibri"/>
              </a:rPr>
              <a:t>arbeidet</a:t>
            </a:r>
            <a:r>
              <a:rPr lang="en-US" sz="2400" dirty="0">
                <a:latin typeface="Aptos"/>
                <a:ea typeface="Calibri"/>
                <a:cs typeface="Calibri"/>
              </a:rPr>
              <a:t> </a:t>
            </a:r>
            <a:r>
              <a:rPr lang="en-US" sz="2400" dirty="0" err="1">
                <a:latin typeface="Aptos"/>
                <a:ea typeface="Calibri"/>
                <a:cs typeface="Calibri"/>
              </a:rPr>
              <a:t>forankret</a:t>
            </a:r>
            <a:r>
              <a:rPr lang="en-US" sz="2400" dirty="0">
                <a:latin typeface="Aptos"/>
                <a:ea typeface="Calibri"/>
                <a:cs typeface="Calibri"/>
              </a:rPr>
              <a:t> </a:t>
            </a:r>
            <a:r>
              <a:rPr lang="en-US" sz="2400" dirty="0" err="1">
                <a:latin typeface="Aptos"/>
                <a:ea typeface="Calibri"/>
                <a:cs typeface="Calibri"/>
              </a:rPr>
              <a:t>i</a:t>
            </a:r>
            <a:r>
              <a:rPr lang="en-US" sz="2400" dirty="0">
                <a:latin typeface="Aptos"/>
                <a:ea typeface="Calibri"/>
                <a:cs typeface="Calibri"/>
              </a:rPr>
              <a:t> </a:t>
            </a:r>
            <a:r>
              <a:rPr lang="en-US" sz="2400" dirty="0" err="1">
                <a:latin typeface="Aptos"/>
                <a:ea typeface="Calibri"/>
                <a:cs typeface="Calibri"/>
              </a:rPr>
              <a:t>både</a:t>
            </a:r>
            <a:r>
              <a:rPr lang="en-US" sz="2400" dirty="0">
                <a:latin typeface="Aptos"/>
                <a:ea typeface="Calibri"/>
                <a:cs typeface="Calibri"/>
              </a:rPr>
              <a:t> system </a:t>
            </a:r>
            <a:r>
              <a:rPr lang="en-US" sz="2400" dirty="0" err="1">
                <a:latin typeface="Aptos"/>
                <a:ea typeface="Calibri"/>
                <a:cs typeface="Calibri"/>
              </a:rPr>
              <a:t>og</a:t>
            </a:r>
            <a:r>
              <a:rPr lang="en-US" sz="2400" dirty="0">
                <a:latin typeface="Aptos"/>
                <a:ea typeface="Calibri"/>
                <a:cs typeface="Calibri"/>
              </a:rPr>
              <a:t> </a:t>
            </a:r>
            <a:r>
              <a:rPr lang="en-US" sz="2400" dirty="0" err="1">
                <a:latin typeface="Aptos"/>
                <a:ea typeface="Calibri"/>
                <a:cs typeface="Calibri"/>
              </a:rPr>
              <a:t>praksis</a:t>
            </a:r>
            <a:r>
              <a:rPr lang="en-US" sz="2400" dirty="0">
                <a:latin typeface="Aptos"/>
                <a:ea typeface="Calibri"/>
                <a:cs typeface="Calibri"/>
              </a:rPr>
              <a:t>? </a:t>
            </a:r>
            <a:endParaRPr lang="nb-NO" sz="2400" dirty="0">
              <a:solidFill>
                <a:srgbClr val="000000"/>
              </a:solidFill>
              <a:latin typeface="Aptos"/>
              <a:ea typeface="Calibri"/>
              <a:cs typeface="Calibri"/>
            </a:endParaRPr>
          </a:p>
          <a:p>
            <a:pPr marL="800100" lvl="1" indent="-342900">
              <a:buFont typeface="Courier New" panose="020B0604020202020204" pitchFamily="34" charset="0"/>
              <a:buChar char="o"/>
            </a:pPr>
            <a:r>
              <a:rPr lang="nb-NO" dirty="0">
                <a:latin typeface="+mn-lt"/>
                <a:cs typeface="Calibri"/>
              </a:rPr>
              <a:t>Hvordan ser vår </a:t>
            </a:r>
            <a:r>
              <a:rPr lang="nb-NO" dirty="0" err="1">
                <a:latin typeface="+mn-lt"/>
                <a:cs typeface="Calibri"/>
              </a:rPr>
              <a:t>prakis</a:t>
            </a:r>
            <a:r>
              <a:rPr lang="nb-NO" dirty="0">
                <a:latin typeface="+mn-lt"/>
                <a:cs typeface="Calibri"/>
              </a:rPr>
              <a:t> ut i dag? Hvilke retningslinjer har vi i vår kommune? </a:t>
            </a:r>
            <a:endParaRPr lang="nb-NO">
              <a:ea typeface="Calibri" panose="020F0502020204030204" pitchFamily="34" charset="0"/>
              <a:cs typeface="Calibri"/>
            </a:endParaRPr>
          </a:p>
          <a:p>
            <a:pPr marL="800100" lvl="1" indent="-342900">
              <a:buFont typeface="Courier New" panose="020B0604020202020204" pitchFamily="34" charset="0"/>
              <a:buChar char="o"/>
            </a:pPr>
            <a:r>
              <a:rPr lang="nb-NO" dirty="0">
                <a:latin typeface="+mn-lt"/>
                <a:cs typeface="Calibri"/>
              </a:rPr>
              <a:t>Hva betyr retningslinjen for meg, i mitt arbeid?</a:t>
            </a:r>
            <a:endParaRPr lang="nb-NO">
              <a:ea typeface="Calibri" panose="020F0502020204030204" pitchFamily="34" charset="0"/>
              <a:cs typeface="Calibri"/>
            </a:endParaRPr>
          </a:p>
          <a:p>
            <a:pPr marL="800100" lvl="1" indent="-342900">
              <a:buFont typeface="Courier New" panose="020B0604020202020204" pitchFamily="34" charset="0"/>
              <a:buChar char="o"/>
            </a:pPr>
            <a:r>
              <a:rPr lang="nb-NO" dirty="0">
                <a:latin typeface="+mn-lt"/>
                <a:cs typeface="Calibri"/>
              </a:rPr>
              <a:t>Hva fungerer godt? Og hvorfor?</a:t>
            </a:r>
          </a:p>
          <a:p>
            <a:pPr marL="800100" lvl="1" indent="-342900">
              <a:buFont typeface="Courier New" panose="020B0604020202020204" pitchFamily="34" charset="0"/>
              <a:buChar char="o"/>
            </a:pPr>
            <a:r>
              <a:rPr lang="nb-NO" dirty="0">
                <a:latin typeface="+mn-lt"/>
                <a:cs typeface="Calibri"/>
              </a:rPr>
              <a:t>Hva mangler vi for å gi  barn som pårørende informasjon og oppfølging i  vår kommune?</a:t>
            </a:r>
          </a:p>
          <a:p>
            <a:pPr marL="800100" lvl="1" indent="-342900">
              <a:buFont typeface="Courier New" panose="020B0604020202020204" pitchFamily="34" charset="0"/>
              <a:buChar char="o"/>
            </a:pPr>
            <a:r>
              <a:rPr lang="nb-NO" dirty="0">
                <a:latin typeface="+mn-lt"/>
                <a:cs typeface="Calibri"/>
              </a:rPr>
              <a:t>Hvordan sikrer vi forankring og eierskap i alle tjenester?</a:t>
            </a:r>
          </a:p>
          <a:p>
            <a:pPr marL="0" indent="0">
              <a:buNone/>
            </a:pPr>
            <a:endParaRPr lang="en-US">
              <a:latin typeface="Segoe UI"/>
              <a:cs typeface="Segoe UI"/>
            </a:endParaRPr>
          </a:p>
          <a:p>
            <a:pPr>
              <a:buFont typeface="Courier New" panose="020B0604020202020204" pitchFamily="34" charset="0"/>
              <a:buChar char="o"/>
            </a:pPr>
            <a:endParaRPr lang="nb-NO">
              <a:ea typeface="Calibri" panose="020F0502020204030204" pitchFamily="34" charset="0"/>
            </a:endParaRPr>
          </a:p>
          <a:p>
            <a:pPr marL="0" indent="0">
              <a:buNone/>
            </a:pPr>
            <a:endParaRPr lang="nb-NO"/>
          </a:p>
          <a:p>
            <a:pPr marL="0" indent="0">
              <a:buNone/>
            </a:pPr>
            <a:endParaRPr lang="nb-NO"/>
          </a:p>
          <a:p>
            <a:pPr>
              <a:buFont typeface="Courier New" panose="020B0604020202020204" pitchFamily="34" charset="0"/>
              <a:buChar char="o"/>
            </a:pPr>
            <a:endParaRPr lang="nb-NO">
              <a:ea typeface="Calibri" panose="020F0502020204030204" pitchFamily="34" charset="0"/>
            </a:endParaRPr>
          </a:p>
        </p:txBody>
      </p:sp>
    </p:spTree>
    <p:extLst>
      <p:ext uri="{BB962C8B-B14F-4D97-AF65-F5344CB8AC3E}">
        <p14:creationId xmlns:p14="http://schemas.microsoft.com/office/powerpoint/2010/main" val="1202332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0DDB58-2709-435F-2B23-6E958CA258A0}"/>
              </a:ext>
            </a:extLst>
          </p:cNvPr>
          <p:cNvSpPr>
            <a:spLocks noGrp="1"/>
          </p:cNvSpPr>
          <p:nvPr>
            <p:ph type="title"/>
          </p:nvPr>
        </p:nvSpPr>
        <p:spPr>
          <a:xfrm>
            <a:off x="514350" y="1335058"/>
            <a:ext cx="3607974" cy="4177747"/>
          </a:xfrm>
        </p:spPr>
        <p:txBody>
          <a:bodyPr anchor="ctr">
            <a:normAutofit/>
          </a:bodyPr>
          <a:lstStyle/>
          <a:p>
            <a:r>
              <a:rPr lang="nb-NO"/>
              <a:t>Hvordan ser vår kommuneprofil ut?</a:t>
            </a:r>
          </a:p>
        </p:txBody>
      </p:sp>
      <p:sp>
        <p:nvSpPr>
          <p:cNvPr id="3" name="Plassholder for innhold 2">
            <a:extLst>
              <a:ext uri="{FF2B5EF4-FFF2-40B4-BE49-F238E27FC236}">
                <a16:creationId xmlns:a16="http://schemas.microsoft.com/office/drawing/2014/main" id="{7389A0B9-E082-183D-3A78-B2FCDFC24BBE}"/>
              </a:ext>
            </a:extLst>
          </p:cNvPr>
          <p:cNvSpPr>
            <a:spLocks noGrp="1"/>
          </p:cNvSpPr>
          <p:nvPr>
            <p:ph idx="1"/>
          </p:nvPr>
        </p:nvSpPr>
        <p:spPr>
          <a:xfrm>
            <a:off x="514350" y="1679576"/>
            <a:ext cx="7679849" cy="3632558"/>
          </a:xfrm>
        </p:spPr>
        <p:txBody>
          <a:bodyPr vert="horz" lIns="0" tIns="0" rIns="0" bIns="0" rtlCol="0" anchor="t">
            <a:normAutofit/>
          </a:bodyPr>
          <a:lstStyle/>
          <a:p>
            <a:pPr marL="0" indent="0">
              <a:buNone/>
            </a:pPr>
            <a:endParaRPr lang="nb-NO"/>
          </a:p>
          <a:p>
            <a:pPr marL="0" indent="0">
              <a:buNone/>
            </a:pPr>
            <a:endParaRPr lang="nb-NO"/>
          </a:p>
        </p:txBody>
      </p:sp>
      <p:pic>
        <p:nvPicPr>
          <p:cNvPr id="5" name="Bilde 4">
            <a:extLst>
              <a:ext uri="{FF2B5EF4-FFF2-40B4-BE49-F238E27FC236}">
                <a16:creationId xmlns:a16="http://schemas.microsoft.com/office/drawing/2014/main" id="{CA189CE4-AD5B-50E1-0365-DC4872DC766E}"/>
              </a:ext>
            </a:extLst>
          </p:cNvPr>
          <p:cNvPicPr>
            <a:picLocks noChangeAspect="1"/>
          </p:cNvPicPr>
          <p:nvPr/>
        </p:nvPicPr>
        <p:blipFill>
          <a:blip r:embed="rId3"/>
          <a:srcRect l="1955" t="13672" r="2889" b="2734"/>
          <a:stretch>
            <a:fillRect/>
          </a:stretch>
        </p:blipFill>
        <p:spPr>
          <a:xfrm>
            <a:off x="5087278" y="317154"/>
            <a:ext cx="5751653" cy="6216625"/>
          </a:xfrm>
          <a:prstGeom prst="rect">
            <a:avLst/>
          </a:prstGeom>
          <a:noFill/>
        </p:spPr>
      </p:pic>
    </p:spTree>
    <p:extLst>
      <p:ext uri="{BB962C8B-B14F-4D97-AF65-F5344CB8AC3E}">
        <p14:creationId xmlns:p14="http://schemas.microsoft.com/office/powerpoint/2010/main" val="3963222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A91706-8C0F-3724-65D0-19071A421A9A}"/>
              </a:ext>
            </a:extLst>
          </p:cNvPr>
          <p:cNvSpPr>
            <a:spLocks noGrp="1"/>
          </p:cNvSpPr>
          <p:nvPr>
            <p:ph type="title"/>
          </p:nvPr>
        </p:nvSpPr>
        <p:spPr>
          <a:xfrm>
            <a:off x="514350" y="390840"/>
            <a:ext cx="5081778" cy="5772216"/>
          </a:xfrm>
        </p:spPr>
        <p:txBody>
          <a:bodyPr/>
          <a:lstStyle/>
          <a:p>
            <a:br>
              <a:rPr lang="en-US">
                <a:latin typeface="Segoe UI"/>
                <a:cs typeface="Segoe UI"/>
              </a:rPr>
            </a:br>
            <a:br>
              <a:rPr lang="en-US">
                <a:latin typeface="Segoe UI"/>
                <a:cs typeface="Segoe UI"/>
              </a:rPr>
            </a:br>
            <a:br>
              <a:rPr lang="en-US">
                <a:latin typeface="Segoe UI"/>
                <a:cs typeface="Segoe UI"/>
              </a:rPr>
            </a:br>
            <a:r>
              <a:rPr lang="en-US" sz="3600" err="1">
                <a:latin typeface="Segoe UI"/>
                <a:cs typeface="Segoe UI"/>
              </a:rPr>
              <a:t>Tiltakskort</a:t>
            </a:r>
            <a:r>
              <a:rPr lang="en-US" sz="3600">
                <a:latin typeface="Segoe UI"/>
                <a:cs typeface="Segoe UI"/>
              </a:rPr>
              <a:t> for barn </a:t>
            </a:r>
            <a:r>
              <a:rPr lang="en-US" sz="3600" err="1">
                <a:latin typeface="Segoe UI"/>
                <a:cs typeface="Segoe UI"/>
              </a:rPr>
              <a:t>som</a:t>
            </a:r>
            <a:r>
              <a:rPr lang="en-US" sz="3600">
                <a:latin typeface="Segoe UI"/>
                <a:cs typeface="Segoe UI"/>
              </a:rPr>
              <a:t> </a:t>
            </a:r>
            <a:r>
              <a:rPr lang="en-US" sz="3600" err="1">
                <a:latin typeface="Segoe UI"/>
                <a:cs typeface="Segoe UI"/>
              </a:rPr>
              <a:t>pårørende</a:t>
            </a:r>
            <a:r>
              <a:rPr lang="en-US" sz="3600">
                <a:latin typeface="Segoe UI"/>
                <a:cs typeface="Segoe UI"/>
              </a:rPr>
              <a:t> </a:t>
            </a:r>
            <a:r>
              <a:rPr lang="en-US" sz="3600" err="1">
                <a:latin typeface="Segoe UI"/>
                <a:cs typeface="Segoe UI"/>
              </a:rPr>
              <a:t>arbeidet</a:t>
            </a:r>
            <a:r>
              <a:rPr lang="en-US" sz="3600">
                <a:latin typeface="Segoe UI"/>
                <a:cs typeface="Segoe UI"/>
              </a:rPr>
              <a:t> </a:t>
            </a:r>
            <a:r>
              <a:rPr lang="en-US" sz="3600" err="1">
                <a:latin typeface="Segoe UI"/>
                <a:cs typeface="Segoe UI"/>
              </a:rPr>
              <a:t>på</a:t>
            </a:r>
            <a:r>
              <a:rPr lang="en-US" sz="3600">
                <a:latin typeface="Segoe UI"/>
                <a:cs typeface="Segoe UI"/>
              </a:rPr>
              <a:t> min </a:t>
            </a:r>
            <a:r>
              <a:rPr lang="en-US" sz="3600" err="1">
                <a:latin typeface="Segoe UI"/>
                <a:cs typeface="Segoe UI"/>
              </a:rPr>
              <a:t>arbeidsplass</a:t>
            </a:r>
            <a:r>
              <a:rPr lang="en-US" sz="3600">
                <a:latin typeface="Segoe UI"/>
                <a:cs typeface="Segoe UI"/>
              </a:rPr>
              <a:t>.</a:t>
            </a:r>
            <a:br>
              <a:rPr lang="en-US">
                <a:latin typeface="Segoe UI"/>
                <a:cs typeface="Segoe UI"/>
              </a:rPr>
            </a:br>
            <a:endParaRPr lang="nb-NO"/>
          </a:p>
        </p:txBody>
      </p:sp>
      <p:sp>
        <p:nvSpPr>
          <p:cNvPr id="3" name="Plassholder for innhold 2">
            <a:extLst>
              <a:ext uri="{FF2B5EF4-FFF2-40B4-BE49-F238E27FC236}">
                <a16:creationId xmlns:a16="http://schemas.microsoft.com/office/drawing/2014/main" id="{689330ED-0078-1471-2EE8-91197679B1FC}"/>
              </a:ext>
            </a:extLst>
          </p:cNvPr>
          <p:cNvSpPr>
            <a:spLocks noGrp="1"/>
          </p:cNvSpPr>
          <p:nvPr>
            <p:ph idx="1"/>
          </p:nvPr>
        </p:nvSpPr>
        <p:spPr>
          <a:xfrm>
            <a:off x="6096000" y="1679576"/>
            <a:ext cx="5580063" cy="4629784"/>
          </a:xfrm>
        </p:spPr>
        <p:txBody>
          <a:bodyPr vert="horz" lIns="0" tIns="0" rIns="0" bIns="0" rtlCol="0" anchor="t">
            <a:noAutofit/>
          </a:bodyPr>
          <a:lstStyle/>
          <a:p>
            <a:pPr marL="0" indent="0">
              <a:buNone/>
            </a:pPr>
            <a:endParaRPr lang="en-US" sz="2400">
              <a:latin typeface="+mn-lt"/>
            </a:endParaRPr>
          </a:p>
          <a:p>
            <a:pPr marL="0" indent="0">
              <a:buNone/>
            </a:pPr>
            <a:endParaRPr lang="en-US" sz="2400">
              <a:latin typeface="+mn-lt"/>
            </a:endParaRPr>
          </a:p>
          <a:p>
            <a:pPr marL="0" indent="0">
              <a:buNone/>
            </a:pPr>
            <a:r>
              <a:rPr lang="en-US" sz="2400" dirty="0">
                <a:latin typeface="+mn-lt"/>
                <a:cs typeface="Calibri"/>
              </a:rPr>
              <a:t>Ett </a:t>
            </a:r>
            <a:r>
              <a:rPr lang="en-US" sz="2400" dirty="0" err="1">
                <a:latin typeface="+mn-lt"/>
                <a:cs typeface="Calibri"/>
              </a:rPr>
              <a:t>tiltak</a:t>
            </a:r>
            <a:r>
              <a:rPr lang="en-US" sz="2400" dirty="0">
                <a:latin typeface="+mn-lt"/>
                <a:cs typeface="Calibri"/>
              </a:rPr>
              <a:t> </a:t>
            </a:r>
            <a:r>
              <a:rPr lang="en-US" sz="2400" dirty="0" err="1">
                <a:latin typeface="+mn-lt"/>
                <a:cs typeface="Calibri"/>
              </a:rPr>
              <a:t>jeg</a:t>
            </a:r>
            <a:r>
              <a:rPr lang="en-US" sz="2400" dirty="0">
                <a:latin typeface="+mn-lt"/>
                <a:cs typeface="Calibri"/>
              </a:rPr>
              <a:t> </a:t>
            </a:r>
            <a:r>
              <a:rPr lang="en-US" sz="2400" dirty="0" err="1">
                <a:latin typeface="+mn-lt"/>
                <a:cs typeface="Calibri"/>
              </a:rPr>
              <a:t>kan</a:t>
            </a:r>
            <a:r>
              <a:rPr lang="en-US" sz="2400" dirty="0">
                <a:latin typeface="+mn-lt"/>
                <a:cs typeface="Calibri"/>
              </a:rPr>
              <a:t> </a:t>
            </a:r>
            <a:r>
              <a:rPr lang="en-US" sz="2400" dirty="0" err="1">
                <a:latin typeface="+mn-lt"/>
                <a:cs typeface="Calibri"/>
              </a:rPr>
              <a:t>gjøre</a:t>
            </a:r>
            <a:r>
              <a:rPr lang="en-US" sz="2400" dirty="0">
                <a:latin typeface="+mn-lt"/>
                <a:cs typeface="Calibri"/>
              </a:rPr>
              <a:t> </a:t>
            </a:r>
            <a:r>
              <a:rPr lang="en-US" sz="2400" dirty="0" err="1">
                <a:latin typeface="+mn-lt"/>
                <a:cs typeface="Calibri"/>
              </a:rPr>
              <a:t>i</a:t>
            </a:r>
            <a:r>
              <a:rPr lang="en-US" sz="2400" dirty="0">
                <a:latin typeface="+mn-lt"/>
                <a:cs typeface="Calibri"/>
              </a:rPr>
              <a:t> </a:t>
            </a:r>
            <a:r>
              <a:rPr lang="en-US" sz="2400" dirty="0" err="1">
                <a:latin typeface="+mn-lt"/>
                <a:cs typeface="Calibri"/>
              </a:rPr>
              <a:t>egen</a:t>
            </a:r>
            <a:r>
              <a:rPr lang="en-US" sz="2400" dirty="0">
                <a:latin typeface="+mn-lt"/>
                <a:cs typeface="Calibri"/>
              </a:rPr>
              <a:t> </a:t>
            </a:r>
            <a:r>
              <a:rPr lang="en-US" sz="2400" dirty="0" err="1">
                <a:latin typeface="+mn-lt"/>
                <a:cs typeface="Calibri"/>
              </a:rPr>
              <a:t>tjeneste</a:t>
            </a:r>
            <a:br>
              <a:rPr lang="en-US" sz="2400" dirty="0">
                <a:latin typeface="+mn-lt"/>
                <a:cs typeface="Calibri"/>
              </a:rPr>
            </a:br>
            <a:r>
              <a:rPr lang="en-US" sz="2400" i="1" dirty="0" err="1">
                <a:latin typeface="+mn-lt"/>
                <a:cs typeface="Calibri"/>
              </a:rPr>
              <a:t>i</a:t>
            </a:r>
            <a:r>
              <a:rPr lang="en-US" sz="2400" i="1" dirty="0">
                <a:latin typeface="+mn-lt"/>
                <a:cs typeface="Calibri"/>
              </a:rPr>
              <a:t> morgen:……………………………..</a:t>
            </a:r>
            <a:endParaRPr lang="en-US" sz="2400">
              <a:latin typeface="+mn-lt"/>
            </a:endParaRPr>
          </a:p>
          <a:p>
            <a:pPr marL="0" indent="0">
              <a:buNone/>
            </a:pPr>
            <a:endParaRPr lang="en-US" sz="2400">
              <a:solidFill>
                <a:srgbClr val="444444"/>
              </a:solidFill>
              <a:latin typeface="+mn-lt"/>
            </a:endParaRPr>
          </a:p>
          <a:p>
            <a:pPr marL="0" indent="0">
              <a:buNone/>
            </a:pPr>
            <a:endParaRPr lang="en-US" sz="2400">
              <a:solidFill>
                <a:srgbClr val="444444"/>
              </a:solidFill>
              <a:latin typeface="+mn-lt"/>
            </a:endParaRPr>
          </a:p>
          <a:p>
            <a:pPr marL="0" indent="0">
              <a:buNone/>
            </a:pPr>
            <a:r>
              <a:rPr lang="en-US" sz="2400" dirty="0">
                <a:latin typeface="+mn-lt"/>
                <a:cs typeface="Calibri"/>
              </a:rPr>
              <a:t>Ett </a:t>
            </a:r>
            <a:r>
              <a:rPr lang="en-US" sz="2400" dirty="0" err="1">
                <a:latin typeface="+mn-lt"/>
                <a:cs typeface="Calibri"/>
              </a:rPr>
              <a:t>tiltak</a:t>
            </a:r>
            <a:r>
              <a:rPr lang="en-US" sz="2400" dirty="0">
                <a:latin typeface="+mn-lt"/>
                <a:cs typeface="Calibri"/>
              </a:rPr>
              <a:t> </a:t>
            </a:r>
            <a:r>
              <a:rPr lang="en-US" sz="2400" dirty="0" err="1">
                <a:latin typeface="+mn-lt"/>
                <a:cs typeface="Calibri"/>
              </a:rPr>
              <a:t>som</a:t>
            </a:r>
            <a:r>
              <a:rPr lang="en-US" sz="2400" dirty="0">
                <a:latin typeface="+mn-lt"/>
                <a:cs typeface="Calibri"/>
              </a:rPr>
              <a:t> </a:t>
            </a:r>
            <a:r>
              <a:rPr lang="en-US" sz="2400" dirty="0" err="1">
                <a:latin typeface="+mn-lt"/>
                <a:cs typeface="Calibri"/>
              </a:rPr>
              <a:t>krever</a:t>
            </a:r>
            <a:r>
              <a:rPr lang="en-US" sz="2400" dirty="0">
                <a:latin typeface="+mn-lt"/>
                <a:cs typeface="Calibri"/>
              </a:rPr>
              <a:t> </a:t>
            </a:r>
            <a:r>
              <a:rPr lang="en-US" sz="2400" dirty="0" err="1">
                <a:latin typeface="+mn-lt"/>
                <a:cs typeface="Calibri"/>
              </a:rPr>
              <a:t>samarbeid</a:t>
            </a:r>
            <a:r>
              <a:rPr lang="en-US" sz="2400" dirty="0">
                <a:latin typeface="+mn-lt"/>
                <a:cs typeface="Calibri"/>
              </a:rPr>
              <a:t> med </a:t>
            </a:r>
            <a:r>
              <a:rPr lang="en-US" sz="2400" dirty="0" err="1">
                <a:latin typeface="+mn-lt"/>
                <a:cs typeface="Calibri"/>
              </a:rPr>
              <a:t>andre</a:t>
            </a:r>
            <a:r>
              <a:rPr lang="en-US" sz="2400" dirty="0">
                <a:latin typeface="+mn-lt"/>
                <a:cs typeface="Calibri"/>
              </a:rPr>
              <a:t>: ………………………………….</a:t>
            </a:r>
            <a:endParaRPr lang="en-US" sz="2400">
              <a:solidFill>
                <a:srgbClr val="444444"/>
              </a:solidFill>
              <a:latin typeface="+mn-lt"/>
              <a:cs typeface="Calibri"/>
            </a:endParaRPr>
          </a:p>
          <a:p>
            <a:pPr marL="0" indent="0">
              <a:buNone/>
            </a:pPr>
            <a:br>
              <a:rPr lang="en-US" b="1" dirty="0">
                <a:latin typeface="Segoe UI"/>
                <a:cs typeface="Segoe UI"/>
              </a:rPr>
            </a:br>
            <a:endParaRPr lang="nb-NO"/>
          </a:p>
        </p:txBody>
      </p:sp>
    </p:spTree>
    <p:extLst>
      <p:ext uri="{BB962C8B-B14F-4D97-AF65-F5344CB8AC3E}">
        <p14:creationId xmlns:p14="http://schemas.microsoft.com/office/powerpoint/2010/main" val="849737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282491-C3F1-7340-23D9-1992F6C92BD4}"/>
              </a:ext>
            </a:extLst>
          </p:cNvPr>
          <p:cNvSpPr>
            <a:spLocks noGrp="1"/>
          </p:cNvSpPr>
          <p:nvPr>
            <p:ph type="title"/>
          </p:nvPr>
        </p:nvSpPr>
        <p:spPr/>
        <p:txBody>
          <a:bodyPr/>
          <a:lstStyle/>
          <a:p>
            <a:r>
              <a:rPr lang="nb-NO"/>
              <a:t>Oppsummering</a:t>
            </a:r>
          </a:p>
        </p:txBody>
      </p:sp>
      <p:sp>
        <p:nvSpPr>
          <p:cNvPr id="3" name="Plassholder for innhold 2">
            <a:extLst>
              <a:ext uri="{FF2B5EF4-FFF2-40B4-BE49-F238E27FC236}">
                <a16:creationId xmlns:a16="http://schemas.microsoft.com/office/drawing/2014/main" id="{43280F75-D28D-6418-8F97-8FE579E19DFC}"/>
              </a:ext>
            </a:extLst>
          </p:cNvPr>
          <p:cNvSpPr>
            <a:spLocks noGrp="1"/>
          </p:cNvSpPr>
          <p:nvPr>
            <p:ph idx="1"/>
          </p:nvPr>
        </p:nvSpPr>
        <p:spPr/>
        <p:txBody>
          <a:bodyPr/>
          <a:lstStyle/>
          <a:p>
            <a:pPr marL="285750" indent="-285750">
              <a:buFont typeface="Arial,Sans-Serif"/>
              <a:buChar char="•"/>
            </a:pPr>
            <a:r>
              <a:rPr lang="en-US"/>
              <a:t>Barn </a:t>
            </a:r>
            <a:r>
              <a:rPr lang="en-US" err="1"/>
              <a:t>som</a:t>
            </a:r>
            <a:r>
              <a:rPr lang="en-US"/>
              <a:t> </a:t>
            </a:r>
            <a:r>
              <a:rPr lang="en-US" err="1"/>
              <a:t>pårørende</a:t>
            </a:r>
            <a:r>
              <a:rPr lang="en-US"/>
              <a:t> </a:t>
            </a:r>
            <a:r>
              <a:rPr lang="en-US" err="1"/>
              <a:t>krever</a:t>
            </a:r>
            <a:r>
              <a:rPr lang="en-US"/>
              <a:t> system, </a:t>
            </a:r>
            <a:r>
              <a:rPr lang="en-US" err="1"/>
              <a:t>kompetanse</a:t>
            </a:r>
            <a:r>
              <a:rPr lang="en-US"/>
              <a:t> og </a:t>
            </a:r>
            <a:r>
              <a:rPr lang="en-US" err="1"/>
              <a:t>tydelig</a:t>
            </a:r>
            <a:r>
              <a:rPr lang="en-US"/>
              <a:t> </a:t>
            </a:r>
            <a:r>
              <a:rPr lang="en-US" err="1"/>
              <a:t>ansvar</a:t>
            </a:r>
            <a:r>
              <a:rPr lang="en-US"/>
              <a:t>.</a:t>
            </a:r>
            <a:endParaRPr lang="en-US">
              <a:solidFill>
                <a:srgbClr val="444444"/>
              </a:solidFill>
            </a:endParaRPr>
          </a:p>
          <a:p>
            <a:pPr marL="285750" indent="-285750">
              <a:buFont typeface="Arial,Sans-Serif"/>
              <a:buChar char="•"/>
            </a:pPr>
            <a:r>
              <a:rPr lang="en-US" err="1"/>
              <a:t>Kommunen</a:t>
            </a:r>
            <a:r>
              <a:rPr lang="en-US"/>
              <a:t> </a:t>
            </a:r>
            <a:r>
              <a:rPr lang="en-US" err="1"/>
              <a:t>har</a:t>
            </a:r>
            <a:r>
              <a:rPr lang="en-US"/>
              <a:t> </a:t>
            </a:r>
            <a:r>
              <a:rPr lang="en-US" err="1"/>
              <a:t>plikt</a:t>
            </a:r>
            <a:r>
              <a:rPr lang="en-US"/>
              <a:t> </a:t>
            </a:r>
            <a:r>
              <a:rPr lang="en-US" err="1"/>
              <a:t>til</a:t>
            </a:r>
            <a:r>
              <a:rPr lang="en-US"/>
              <a:t> å </a:t>
            </a:r>
            <a:r>
              <a:rPr lang="en-US" err="1"/>
              <a:t>sikre</a:t>
            </a:r>
            <a:r>
              <a:rPr lang="en-US"/>
              <a:t> </a:t>
            </a:r>
            <a:r>
              <a:rPr lang="en-US" err="1"/>
              <a:t>oppfølging</a:t>
            </a:r>
            <a:r>
              <a:rPr lang="en-US"/>
              <a:t>, </a:t>
            </a:r>
            <a:r>
              <a:rPr lang="en-US" err="1"/>
              <a:t>støtte</a:t>
            </a:r>
            <a:r>
              <a:rPr lang="en-US"/>
              <a:t> og </a:t>
            </a:r>
            <a:r>
              <a:rPr lang="en-US" err="1"/>
              <a:t>informasjon</a:t>
            </a:r>
            <a:r>
              <a:rPr lang="en-US"/>
              <a:t>.</a:t>
            </a:r>
            <a:endParaRPr lang="en-US">
              <a:solidFill>
                <a:srgbClr val="444444"/>
              </a:solidFill>
            </a:endParaRPr>
          </a:p>
          <a:p>
            <a:pPr marL="285750" indent="-285750">
              <a:buFont typeface="Arial,Sans-Serif"/>
              <a:buChar char="•"/>
            </a:pPr>
            <a:r>
              <a:rPr lang="en-US" err="1"/>
              <a:t>Tverrfaglighet</a:t>
            </a:r>
            <a:r>
              <a:rPr lang="en-US"/>
              <a:t> og </a:t>
            </a:r>
            <a:r>
              <a:rPr lang="en-US" err="1"/>
              <a:t>samhandling</a:t>
            </a:r>
            <a:r>
              <a:rPr lang="en-US"/>
              <a:t> er </a:t>
            </a:r>
            <a:r>
              <a:rPr lang="en-US" err="1"/>
              <a:t>avgjørende</a:t>
            </a:r>
            <a:r>
              <a:rPr lang="en-US"/>
              <a:t>.</a:t>
            </a:r>
            <a:endParaRPr lang="en-US">
              <a:solidFill>
                <a:srgbClr val="444444"/>
              </a:solidFill>
            </a:endParaRPr>
          </a:p>
          <a:p>
            <a:pPr marL="285750" indent="-285750">
              <a:buFont typeface="Arial,Sans-Serif"/>
              <a:buChar char="•"/>
            </a:pPr>
            <a:r>
              <a:rPr lang="en-US"/>
              <a:t>Alle </a:t>
            </a:r>
            <a:r>
              <a:rPr lang="en-US" err="1"/>
              <a:t>ansatte</a:t>
            </a:r>
            <a:r>
              <a:rPr lang="en-US"/>
              <a:t> </a:t>
            </a:r>
            <a:r>
              <a:rPr lang="en-US" err="1"/>
              <a:t>har</a:t>
            </a:r>
            <a:r>
              <a:rPr lang="en-US"/>
              <a:t> </a:t>
            </a:r>
            <a:r>
              <a:rPr lang="en-US" err="1"/>
              <a:t>en</a:t>
            </a:r>
            <a:r>
              <a:rPr lang="en-US"/>
              <a:t> </a:t>
            </a:r>
            <a:r>
              <a:rPr lang="en-US" err="1"/>
              <a:t>rolle</a:t>
            </a:r>
            <a:r>
              <a:rPr lang="en-US"/>
              <a:t> – </a:t>
            </a:r>
            <a:r>
              <a:rPr lang="en-US" err="1"/>
              <a:t>ledelsen</a:t>
            </a:r>
            <a:r>
              <a:rPr lang="en-US"/>
              <a:t> </a:t>
            </a:r>
            <a:r>
              <a:rPr lang="en-US" err="1"/>
              <a:t>må</a:t>
            </a:r>
            <a:r>
              <a:rPr lang="en-US"/>
              <a:t> </a:t>
            </a:r>
            <a:r>
              <a:rPr lang="en-US" err="1"/>
              <a:t>sikre</a:t>
            </a:r>
            <a:r>
              <a:rPr lang="en-US"/>
              <a:t> </a:t>
            </a:r>
            <a:r>
              <a:rPr lang="en-US" err="1"/>
              <a:t>rammene</a:t>
            </a:r>
            <a:r>
              <a:rPr lang="en-US"/>
              <a:t>.</a:t>
            </a:r>
            <a:endParaRPr lang="nb-NO"/>
          </a:p>
        </p:txBody>
      </p:sp>
    </p:spTree>
    <p:extLst>
      <p:ext uri="{BB962C8B-B14F-4D97-AF65-F5344CB8AC3E}">
        <p14:creationId xmlns:p14="http://schemas.microsoft.com/office/powerpoint/2010/main" val="2993412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56B0C1-6C51-8185-AED7-B0078A6F4958}"/>
              </a:ext>
            </a:extLst>
          </p:cNvPr>
          <p:cNvSpPr>
            <a:spLocks noGrp="1"/>
          </p:cNvSpPr>
          <p:nvPr>
            <p:ph type="title"/>
          </p:nvPr>
        </p:nvSpPr>
        <p:spPr/>
        <p:txBody>
          <a:bodyPr/>
          <a:lstStyle/>
          <a:p>
            <a:r>
              <a:rPr lang="nb-NO"/>
              <a:t>Referanser</a:t>
            </a:r>
          </a:p>
        </p:txBody>
      </p:sp>
      <p:sp>
        <p:nvSpPr>
          <p:cNvPr id="3" name="Plassholder for innhold 2">
            <a:extLst>
              <a:ext uri="{FF2B5EF4-FFF2-40B4-BE49-F238E27FC236}">
                <a16:creationId xmlns:a16="http://schemas.microsoft.com/office/drawing/2014/main" id="{675777B2-5115-8F23-8057-83B2B290893A}"/>
              </a:ext>
            </a:extLst>
          </p:cNvPr>
          <p:cNvSpPr>
            <a:spLocks noGrp="1"/>
          </p:cNvSpPr>
          <p:nvPr>
            <p:ph idx="1"/>
          </p:nvPr>
        </p:nvSpPr>
        <p:spPr>
          <a:xfrm>
            <a:off x="450112" y="971417"/>
            <a:ext cx="9834452" cy="5581783"/>
          </a:xfrm>
        </p:spPr>
        <p:txBody>
          <a:bodyPr vert="horz" lIns="0" tIns="0" rIns="0" bIns="0" rtlCol="0" anchor="t">
            <a:noAutofit/>
          </a:bodyPr>
          <a:lstStyle/>
          <a:p>
            <a:r>
              <a:rPr lang="nb-NO" sz="2400" u="sng" dirty="0">
                <a:solidFill>
                  <a:srgbClr val="003087"/>
                </a:solidFill>
                <a:highlight>
                  <a:srgbClr val="FFFFFF"/>
                </a:highlight>
                <a:latin typeface="Calibri"/>
                <a:ea typeface="Calibri"/>
                <a:cs typeface="Calibri"/>
                <a:hlinkClick r:id="rId3"/>
              </a:rPr>
              <a:t>FNs Barnekonvensjon (regjeringen.no)</a:t>
            </a:r>
            <a:endParaRPr lang="nb-NO" sz="2400" u="sng">
              <a:solidFill>
                <a:schemeClr val="tx2">
                  <a:lumMod val="75000"/>
                </a:schemeClr>
              </a:solidFill>
              <a:highlight>
                <a:srgbClr val="FFFFFF"/>
              </a:highlight>
              <a:latin typeface="Calibri"/>
              <a:ea typeface="Calibri"/>
              <a:cs typeface="Calibri"/>
            </a:endParaRPr>
          </a:p>
          <a:p>
            <a:r>
              <a:rPr lang="nb-NO" sz="2400" dirty="0">
                <a:solidFill>
                  <a:srgbClr val="000000"/>
                </a:solidFill>
                <a:highlight>
                  <a:srgbClr val="FFFFFF"/>
                </a:highlight>
                <a:latin typeface="Calibri"/>
                <a:ea typeface="Calibri"/>
                <a:cs typeface="Calibri"/>
              </a:rPr>
              <a:t>Lov om helsepersonell. </a:t>
            </a:r>
            <a:r>
              <a:rPr lang="nb-NO" sz="2400" u="sng" dirty="0">
                <a:solidFill>
                  <a:srgbClr val="003087"/>
                </a:solidFill>
                <a:highlight>
                  <a:srgbClr val="FFFFFF"/>
                </a:highlight>
                <a:latin typeface="Calibri"/>
                <a:ea typeface="Calibri"/>
                <a:cs typeface="Calibri"/>
                <a:hlinkClick r:id="rId4"/>
              </a:rPr>
              <a:t>Lovdata.</a:t>
            </a:r>
            <a:endParaRPr lang="nb-NO" sz="2400">
              <a:highlight>
                <a:srgbClr val="FFFFFF"/>
              </a:highlight>
              <a:latin typeface="Calibri"/>
              <a:ea typeface="Calibri"/>
            </a:endParaRPr>
          </a:p>
          <a:p>
            <a:r>
              <a:rPr lang="nb-NO" sz="2400" u="sng" dirty="0">
                <a:solidFill>
                  <a:srgbClr val="003087"/>
                </a:solidFill>
                <a:highlight>
                  <a:srgbClr val="FFFFFF"/>
                </a:highlight>
                <a:latin typeface="Calibri"/>
                <a:ea typeface="Calibri"/>
                <a:cs typeface="Calibri"/>
                <a:hlinkClick r:id="rId5"/>
              </a:rPr>
              <a:t>Pårørendeveileder - Helsedirektoratet</a:t>
            </a:r>
            <a:endParaRPr lang="nb-NO" sz="2400">
              <a:highlight>
                <a:srgbClr val="FFFFFF"/>
              </a:highlight>
              <a:latin typeface="Calibri"/>
              <a:ea typeface="Calibri"/>
            </a:endParaRPr>
          </a:p>
          <a:p>
            <a:r>
              <a:rPr lang="nb-NO" sz="2400" u="sng" dirty="0">
                <a:solidFill>
                  <a:srgbClr val="003087"/>
                </a:solidFill>
                <a:highlight>
                  <a:srgbClr val="FFFFFF"/>
                </a:highlight>
                <a:latin typeface="Calibri"/>
                <a:ea typeface="Calibri"/>
                <a:cs typeface="Calibri"/>
                <a:hlinkClick r:id="rId6"/>
              </a:rPr>
              <a:t>Tidlig oppdagelse av utsatte barn og unge - Helsedirektoratet</a:t>
            </a:r>
            <a:endParaRPr lang="nb-NO" sz="2400">
              <a:highlight>
                <a:srgbClr val="FFFFFF"/>
              </a:highlight>
              <a:latin typeface="Calibri"/>
              <a:ea typeface="Calibri"/>
            </a:endParaRPr>
          </a:p>
          <a:p>
            <a:r>
              <a:rPr lang="nb-NO" sz="2400" u="sng" dirty="0">
                <a:solidFill>
                  <a:srgbClr val="003087"/>
                </a:solidFill>
                <a:highlight>
                  <a:srgbClr val="FFFFFF"/>
                </a:highlight>
                <a:latin typeface="Calibri"/>
                <a:ea typeface="Calibri"/>
                <a:cs typeface="Calibri"/>
                <a:hlinkClick r:id="rId7"/>
              </a:rPr>
              <a:t>Samarbeid om tjenester til barn, unge og deres familier - Helsedirektoratet</a:t>
            </a:r>
            <a:endParaRPr lang="nb-NO" sz="2400">
              <a:highlight>
                <a:srgbClr val="FFFFFF"/>
              </a:highlight>
              <a:latin typeface="Calibri"/>
              <a:ea typeface="Calibri"/>
            </a:endParaRPr>
          </a:p>
          <a:p>
            <a:r>
              <a:rPr lang="nb-NO" sz="2400" u="sng" dirty="0">
                <a:solidFill>
                  <a:srgbClr val="003087"/>
                </a:solidFill>
                <a:highlight>
                  <a:srgbClr val="FFFFFF"/>
                </a:highlight>
                <a:latin typeface="Calibri"/>
                <a:ea typeface="Calibri"/>
                <a:cs typeface="Calibri"/>
                <a:hlinkClick r:id="rId8">
                  <a:extLst>
                    <a:ext uri="{A12FA001-AC4F-418D-AE19-62706E023703}">
                      <ahyp:hlinkClr xmlns:ahyp="http://schemas.microsoft.com/office/drawing/2018/hyperlinkcolor" val="tx"/>
                    </a:ext>
                  </a:extLst>
                </a:hlinkClick>
              </a:rPr>
              <a:t>Ledelse og kvalitetsforbedring i helse- og omsorgstjenesten </a:t>
            </a:r>
            <a:r>
              <a:rPr lang="nb-NO" sz="2400" u="sng" dirty="0">
                <a:solidFill>
                  <a:srgbClr val="003087"/>
                </a:solidFill>
                <a:highlight>
                  <a:srgbClr val="FFFFFF"/>
                </a:highlight>
                <a:latin typeface="Calibri"/>
                <a:ea typeface="Calibri"/>
                <a:cs typeface="Calibri"/>
                <a:hlinkClick r:id="rId8"/>
              </a:rPr>
              <a:t>- </a:t>
            </a:r>
            <a:r>
              <a:rPr lang="nb-NO" sz="2400" u="sng" dirty="0">
                <a:solidFill>
                  <a:srgbClr val="003087"/>
                </a:solidFill>
                <a:highlight>
                  <a:srgbClr val="FFFFFF"/>
                </a:highlight>
                <a:latin typeface="Calibri"/>
                <a:ea typeface="Calibri"/>
                <a:cs typeface="Calibri"/>
                <a:hlinkClick r:id="rId8">
                  <a:extLst>
                    <a:ext uri="{A12FA001-AC4F-418D-AE19-62706E023703}">
                      <ahyp:hlinkClr xmlns:ahyp="http://schemas.microsoft.com/office/drawing/2018/hyperlinkcolor" val="tx"/>
                    </a:ext>
                  </a:extLst>
                </a:hlinkClick>
              </a:rPr>
              <a:t>Helsedirektoratet</a:t>
            </a:r>
            <a:endParaRPr lang="nb-NO" sz="2400">
              <a:highlight>
                <a:srgbClr val="FFFFFF"/>
              </a:highlight>
              <a:latin typeface="Calibri"/>
              <a:ea typeface="Calibri"/>
            </a:endParaRPr>
          </a:p>
          <a:p>
            <a:r>
              <a:rPr lang="nb-NO" sz="2400" dirty="0" err="1">
                <a:solidFill>
                  <a:srgbClr val="000000"/>
                </a:solidFill>
                <a:highlight>
                  <a:srgbClr val="FFFFFF"/>
                </a:highlight>
                <a:latin typeface="Calibri"/>
                <a:ea typeface="Calibri"/>
                <a:cs typeface="Calibri"/>
              </a:rPr>
              <a:t>Wittrup</a:t>
            </a:r>
            <a:r>
              <a:rPr lang="nb-NO" sz="2400" dirty="0">
                <a:solidFill>
                  <a:srgbClr val="000000"/>
                </a:solidFill>
                <a:highlight>
                  <a:srgbClr val="FFFFFF"/>
                </a:highlight>
                <a:latin typeface="Calibri"/>
                <a:ea typeface="Calibri"/>
                <a:cs typeface="Calibri"/>
              </a:rPr>
              <a:t> , H., D., (2021), </a:t>
            </a:r>
            <a:r>
              <a:rPr lang="nb-NO" sz="2400" i="1" dirty="0">
                <a:solidFill>
                  <a:srgbClr val="000000"/>
                </a:solidFill>
                <a:highlight>
                  <a:srgbClr val="FFFFFF"/>
                </a:highlight>
                <a:latin typeface="Calibri"/>
                <a:ea typeface="Calibri"/>
                <a:cs typeface="Calibri"/>
              </a:rPr>
              <a:t>Barnehagens betydning når barn er pårørende, </a:t>
            </a:r>
            <a:r>
              <a:rPr lang="nb-NO" sz="2400" dirty="0">
                <a:solidFill>
                  <a:srgbClr val="000000"/>
                </a:solidFill>
                <a:highlight>
                  <a:srgbClr val="FFFFFF"/>
                </a:highlight>
                <a:latin typeface="Calibri"/>
                <a:ea typeface="Calibri"/>
                <a:cs typeface="Calibri"/>
              </a:rPr>
              <a:t>Fagbokforlaget </a:t>
            </a:r>
            <a:endParaRPr lang="nb-NO" sz="2400">
              <a:ea typeface="Calibri"/>
            </a:endParaRPr>
          </a:p>
          <a:p>
            <a:r>
              <a:rPr lang="nb-NO" sz="2400" dirty="0">
                <a:highlight>
                  <a:srgbClr val="FFFFFF"/>
                </a:highlight>
                <a:latin typeface="Calibri"/>
                <a:ea typeface="Calibri"/>
                <a:cs typeface="Calibri"/>
              </a:rPr>
              <a:t>Osen, N.L., </a:t>
            </a:r>
            <a:r>
              <a:rPr lang="nb-NO" sz="2400" dirty="0" err="1">
                <a:highlight>
                  <a:srgbClr val="FFFFFF"/>
                </a:highlight>
                <a:latin typeface="Calibri"/>
                <a:ea typeface="Calibri"/>
                <a:cs typeface="Calibri"/>
              </a:rPr>
              <a:t>Relling</a:t>
            </a:r>
            <a:r>
              <a:rPr lang="nb-NO" sz="2400" dirty="0">
                <a:highlight>
                  <a:srgbClr val="FFFFFF"/>
                </a:highlight>
                <a:latin typeface="Calibri"/>
                <a:ea typeface="Calibri"/>
                <a:cs typeface="Calibri"/>
              </a:rPr>
              <a:t>, M., Overvik, M. &amp; Haugan, M. (2025), </a:t>
            </a:r>
            <a:r>
              <a:rPr lang="nb-NO" sz="2400" i="1" dirty="0">
                <a:highlight>
                  <a:srgbClr val="FFFFFF"/>
                </a:highlight>
                <a:latin typeface="Calibri"/>
                <a:ea typeface="Calibri"/>
                <a:cs typeface="Calibri"/>
              </a:rPr>
              <a:t>Barne- og familiesamtaler når barn er pårørende. En praktisk håndbok for helsepersonell</a:t>
            </a:r>
            <a:r>
              <a:rPr lang="nb-NO" sz="2400" dirty="0">
                <a:highlight>
                  <a:srgbClr val="FFFFFF"/>
                </a:highlight>
                <a:latin typeface="Calibri"/>
                <a:ea typeface="Calibri"/>
                <a:cs typeface="Calibri"/>
              </a:rPr>
              <a:t>, Kommuneforlaget. </a:t>
            </a:r>
            <a:endParaRPr lang="nb-NO" sz="2400">
              <a:ea typeface="Calibri"/>
            </a:endParaRPr>
          </a:p>
          <a:p>
            <a:pPr marL="0" indent="0">
              <a:buNone/>
            </a:pPr>
            <a:endParaRPr lang="nb-NO" sz="2400" u="sng" dirty="0">
              <a:solidFill>
                <a:schemeClr val="tx2">
                  <a:lumMod val="75000"/>
                </a:schemeClr>
              </a:solidFill>
              <a:latin typeface="Calibri"/>
              <a:ea typeface="Calibri"/>
              <a:cs typeface="Calibri"/>
            </a:endParaRPr>
          </a:p>
          <a:p>
            <a:pPr marL="0" indent="0">
              <a:buNone/>
            </a:pPr>
            <a:endParaRPr lang="nb-NO">
              <a:ea typeface="Calibri" panose="020F0502020204030204" pitchFamily="34" charset="0"/>
            </a:endParaRPr>
          </a:p>
        </p:txBody>
      </p:sp>
    </p:spTree>
    <p:extLst>
      <p:ext uri="{BB962C8B-B14F-4D97-AF65-F5344CB8AC3E}">
        <p14:creationId xmlns:p14="http://schemas.microsoft.com/office/powerpoint/2010/main" val="502222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9FDBDC-D5E1-EAAE-B57E-7D53F422DB45}"/>
              </a:ext>
            </a:extLst>
          </p:cNvPr>
          <p:cNvSpPr>
            <a:spLocks noGrp="1"/>
          </p:cNvSpPr>
          <p:nvPr>
            <p:ph type="title"/>
          </p:nvPr>
        </p:nvSpPr>
        <p:spPr/>
        <p:txBody>
          <a:bodyPr/>
          <a:lstStyle/>
          <a:p>
            <a:r>
              <a:rPr lang="nb-NO">
                <a:latin typeface="Cambria"/>
                <a:ea typeface="Cambria"/>
                <a:cs typeface="Calibri"/>
              </a:rPr>
              <a:t>Bildegalleri hentet fra Stockbilder</a:t>
            </a:r>
          </a:p>
        </p:txBody>
      </p:sp>
      <p:pic>
        <p:nvPicPr>
          <p:cNvPr id="4" name="Content Placeholder 3" title="Barn som leker og tegner på bakken">
            <a:extLst>
              <a:ext uri="{FF2B5EF4-FFF2-40B4-BE49-F238E27FC236}">
                <a16:creationId xmlns:a16="http://schemas.microsoft.com/office/drawing/2014/main" id="{90905D46-61D7-5F69-E364-F432EDFD776C}"/>
              </a:ext>
            </a:extLst>
          </p:cNvPr>
          <p:cNvPicPr>
            <a:picLocks noGrp="1" noChangeAspect="1"/>
          </p:cNvPicPr>
          <p:nvPr>
            <p:ph idx="1"/>
          </p:nvPr>
        </p:nvPicPr>
        <p:blipFill>
          <a:blip r:embed="rId3"/>
          <a:stretch>
            <a:fillRect/>
          </a:stretch>
        </p:blipFill>
        <p:spPr>
          <a:xfrm>
            <a:off x="2870377" y="2987676"/>
            <a:ext cx="2880959" cy="1905358"/>
          </a:xfrm>
          <a:prstGeom prst="rect">
            <a:avLst/>
          </a:prstGeom>
        </p:spPr>
      </p:pic>
      <p:pic>
        <p:nvPicPr>
          <p:cNvPr id="6" name="Picture 5" title="Nærbilde av barneben og -fot iført blå og grønne regnstøvler som plasker i klosettet i gress">
            <a:extLst>
              <a:ext uri="{FF2B5EF4-FFF2-40B4-BE49-F238E27FC236}">
                <a16:creationId xmlns:a16="http://schemas.microsoft.com/office/drawing/2014/main" id="{AB13DE5F-B2C0-BC00-8815-1258D39D5CAC}"/>
              </a:ext>
            </a:extLst>
          </p:cNvPr>
          <p:cNvPicPr>
            <a:picLocks noChangeAspect="1"/>
          </p:cNvPicPr>
          <p:nvPr/>
        </p:nvPicPr>
        <p:blipFill>
          <a:blip r:embed="rId4"/>
          <a:stretch>
            <a:fillRect/>
          </a:stretch>
        </p:blipFill>
        <p:spPr>
          <a:xfrm>
            <a:off x="7545682" y="919655"/>
            <a:ext cx="3577635" cy="2364828"/>
          </a:xfrm>
          <a:prstGeom prst="rect">
            <a:avLst/>
          </a:prstGeom>
        </p:spPr>
      </p:pic>
    </p:spTree>
    <p:extLst>
      <p:ext uri="{BB962C8B-B14F-4D97-AF65-F5344CB8AC3E}">
        <p14:creationId xmlns:p14="http://schemas.microsoft.com/office/powerpoint/2010/main" val="1145370158"/>
      </p:ext>
    </p:extLst>
  </p:cSld>
  <p:clrMapOvr>
    <a:masterClrMapping/>
  </p:clrMapOvr>
</p:sld>
</file>

<file path=ppt/theme/theme1.xml><?xml version="1.0" encoding="utf-8"?>
<a:theme xmlns:a="http://schemas.openxmlformats.org/drawingml/2006/main" name="Forsider og kapitler">
  <a:themeElements>
    <a:clrScheme name="BarnsBeste">
      <a:dk1>
        <a:srgbClr val="000000"/>
      </a:dk1>
      <a:lt1>
        <a:srgbClr val="FFFFFF"/>
      </a:lt1>
      <a:dk2>
        <a:srgbClr val="003087"/>
      </a:dk2>
      <a:lt2>
        <a:srgbClr val="CCD6E7"/>
      </a:lt2>
      <a:accent1>
        <a:srgbClr val="6CACE3"/>
      </a:accent1>
      <a:accent2>
        <a:srgbClr val="FF671F"/>
      </a:accent2>
      <a:accent3>
        <a:srgbClr val="00C19F"/>
      </a:accent3>
      <a:accent4>
        <a:srgbClr val="FFC845"/>
      </a:accent4>
      <a:accent5>
        <a:srgbClr val="87189D"/>
      </a:accent5>
      <a:accent6>
        <a:srgbClr val="E2EEFA"/>
      </a:accent6>
      <a:hlink>
        <a:srgbClr val="00318C"/>
      </a:hlink>
      <a:folHlink>
        <a:srgbClr val="87189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arnsBeste - PPT Mal" id="{7BCAC499-878F-2A4B-9E13-F8C44D05EFA4}" vid="{EF286AD7-4C3E-8A4D-BAEA-CC8F36881C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ffff9f9-5254-40ce-bb95-f2a491829c43">
      <Terms xmlns="http://schemas.microsoft.com/office/infopath/2007/PartnerControls"/>
    </lcf76f155ced4ddcb4097134ff3c332f>
    <TaxCatchAll xmlns="038c7e17-91fd-4d34-bd58-6fb41fee61fc" xsi:nil="true"/>
    <Usortert xmlns="2ffff9f9-5254-40ce-bb95-f2a491829c43" xsi:nil="true"/>
    <Hva xmlns="2ffff9f9-5254-40ce-bb95-f2a491829c43" xsi:nil="true"/>
    <Sistoppdatert xmlns="2ffff9f9-5254-40ce-bb95-f2a491829c43"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CDF9CB2168DD499555A0068C998C02" ma:contentTypeVersion="26" ma:contentTypeDescription="Create a new document." ma:contentTypeScope="" ma:versionID="9642622dbc12eb9ccab1c65d056b20ba">
  <xsd:schema xmlns:xsd="http://www.w3.org/2001/XMLSchema" xmlns:xs="http://www.w3.org/2001/XMLSchema" xmlns:p="http://schemas.microsoft.com/office/2006/metadata/properties" xmlns:ns1="http://schemas.microsoft.com/sharepoint/v3" xmlns:ns2="2ffff9f9-5254-40ce-bb95-f2a491829c43" xmlns:ns3="038c7e17-91fd-4d34-bd58-6fb41fee61fc" targetNamespace="http://schemas.microsoft.com/office/2006/metadata/properties" ma:root="true" ma:fieldsID="6cdb2c2951e0a26c67b4ef83892a4e07" ns1:_="" ns2:_="" ns3:_="">
    <xsd:import namespace="http://schemas.microsoft.com/sharepoint/v3"/>
    <xsd:import namespace="2ffff9f9-5254-40ce-bb95-f2a491829c43"/>
    <xsd:import namespace="038c7e17-91fd-4d34-bd58-6fb41fee61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Location" minOccurs="0"/>
                <xsd:element ref="ns2:Usortert" minOccurs="0"/>
                <xsd:element ref="ns2:Hva" minOccurs="0"/>
                <xsd:element ref="ns2:Sistoppdatert"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0" nillable="true" ma:displayName="Unified Compliance Policy Properties" ma:hidden="true" ma:internalName="_ip_UnifiedCompliancePolicyProperties">
      <xsd:simpleType>
        <xsd:restriction base="dms:Note"/>
      </xsd:simpleType>
    </xsd:element>
    <xsd:element name="_ip_UnifiedCompliancePolicyUIAction" ma:index="3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fff9f9-5254-40ce-bb95-f2a491829c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e3d436-fbfd-41cc-af34-671200448db8"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Usortert" ma:index="26" nillable="true" ma:displayName="Usortert" ma:format="Dropdown" ma:internalName="Usortert">
      <xsd:simpleType>
        <xsd:restriction base="dms:Text">
          <xsd:maxLength value="255"/>
        </xsd:restriction>
      </xsd:simpleType>
    </xsd:element>
    <xsd:element name="Hva" ma:index="27" nillable="true" ma:displayName="Hva" ma:description="Hvor går lenken" ma:format="Dropdown" ma:internalName="Hva">
      <xsd:simpleType>
        <xsd:restriction base="dms:Text">
          <xsd:maxLength value="255"/>
        </xsd:restriction>
      </xsd:simpleType>
    </xsd:element>
    <xsd:element name="Sistoppdatert" ma:index="28" nillable="true" ma:displayName="Sist oppdatert" ma:description="Dato for siste oppdatering av dokument eller liste" ma:format="DateOnly" ma:internalName="Sistoppdatert">
      <xsd:simpleType>
        <xsd:restriction base="dms:DateTim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38c7e17-91fd-4d34-bd58-6fb41fee61f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064a6ed-8783-4cda-9449-de8a785a5d4a}" ma:internalName="TaxCatchAll" ma:showField="CatchAllData" ma:web="038c7e17-91fd-4d34-bd58-6fb41fee61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57F093-2E8A-4E76-BDD9-4CFAE4EFE2A2}">
  <ds:schemaRefs>
    <ds:schemaRef ds:uri="http://purl.org/dc/terms/"/>
    <ds:schemaRef ds:uri="http://www.w3.org/XML/1998/namespace"/>
    <ds:schemaRef ds:uri="2ffff9f9-5254-40ce-bb95-f2a491829c43"/>
    <ds:schemaRef ds:uri="http://purl.org/dc/elements/1.1/"/>
    <ds:schemaRef ds:uri="http://schemas.microsoft.com/office/infopath/2007/PartnerControls"/>
    <ds:schemaRef ds:uri="http://schemas.openxmlformats.org/package/2006/metadata/core-properties"/>
    <ds:schemaRef ds:uri="http://purl.org/dc/dcmitype/"/>
    <ds:schemaRef ds:uri="http://schemas.microsoft.com/sharepoint/v3"/>
    <ds:schemaRef ds:uri="http://schemas.microsoft.com/office/2006/documentManagement/types"/>
    <ds:schemaRef ds:uri="038c7e17-91fd-4d34-bd58-6fb41fee61fc"/>
    <ds:schemaRef ds:uri="http://schemas.microsoft.com/office/2006/metadata/properties"/>
  </ds:schemaRefs>
</ds:datastoreItem>
</file>

<file path=customXml/itemProps2.xml><?xml version="1.0" encoding="utf-8"?>
<ds:datastoreItem xmlns:ds="http://schemas.openxmlformats.org/officeDocument/2006/customXml" ds:itemID="{54582DA2-DDBE-4F54-9711-DE3F84BCB383}">
  <ds:schemaRefs>
    <ds:schemaRef ds:uri="http://schemas.microsoft.com/sharepoint/v3/contenttype/forms"/>
  </ds:schemaRefs>
</ds:datastoreItem>
</file>

<file path=customXml/itemProps3.xml><?xml version="1.0" encoding="utf-8"?>
<ds:datastoreItem xmlns:ds="http://schemas.openxmlformats.org/officeDocument/2006/customXml" ds:itemID="{3360E0E9-2F31-41E9-A834-305D54BD15E9}">
  <ds:schemaRefs>
    <ds:schemaRef ds:uri="038c7e17-91fd-4d34-bd58-6fb41fee61fc"/>
    <ds:schemaRef ds:uri="2ffff9f9-5254-40ce-bb95-f2a491829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b906c1f-19d2-4ac1-bea8-1ddf524e35b3}" enabled="1" method="Standard" siteId="{7f8e4cf0-71fb-489c-a336-3f9252a63908}" removed="0"/>
</clbl:labelList>
</file>

<file path=docProps/app.xml><?xml version="1.0" encoding="utf-8"?>
<Properties xmlns="http://schemas.openxmlformats.org/officeDocument/2006/extended-properties" xmlns:vt="http://schemas.openxmlformats.org/officeDocument/2006/docPropsVTypes">
  <Template>Ålesund 27.11.24</Template>
  <TotalTime>0</TotalTime>
  <Words>1000</Words>
  <Application>Microsoft Office PowerPoint</Application>
  <PresentationFormat>Widescreen</PresentationFormat>
  <Paragraphs>106</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Forsider og kapitler</vt:lpstr>
      <vt:lpstr>Retningslinjer</vt:lpstr>
      <vt:lpstr>PowerPoint Presentation</vt:lpstr>
      <vt:lpstr>Hvilke barn snakker vi om?</vt:lpstr>
      <vt:lpstr>Hvor mange barn er det snakk om?</vt:lpstr>
      <vt:lpstr>Barn som pårørendes rettigheter</vt:lpstr>
      <vt:lpstr>Lover og plikter </vt:lpstr>
      <vt:lpstr>Hva har barn som pårørende behov for? </vt:lpstr>
      <vt:lpstr>Arbeid I system, alles ansvar</vt:lpstr>
      <vt:lpstr>Refleksjon (individuelt eller i gruppe)</vt:lpstr>
      <vt:lpstr>Hvordan ser vår kommuneprofil ut?</vt:lpstr>
      <vt:lpstr>   Tiltakskort for barn som pårørende arbeidet på min arbeidsplass. </vt:lpstr>
      <vt:lpstr>Oppsummering</vt:lpstr>
      <vt:lpstr>Referanser</vt:lpstr>
      <vt:lpstr>Bildegalleri hentet fra Stockbilder</vt:lpstr>
    </vt:vector>
  </TitlesOfParts>
  <Company>Helse Sor-Ost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Mary-Ann Esperaas</dc:creator>
  <cp:lastModifiedBy>Mary-Ann Esperaas</cp:lastModifiedBy>
  <cp:revision>146</cp:revision>
  <cp:lastPrinted>2024-11-20T09:40:40Z</cp:lastPrinted>
  <dcterms:created xsi:type="dcterms:W3CDTF">2024-11-18T11:47:50Z</dcterms:created>
  <dcterms:modified xsi:type="dcterms:W3CDTF">2026-09-25T11:03:53Z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0x010100F2CDF9CB2168DD499555A0068C998C02</vt:lpwstr>
  </property>
  <property fmtid="{D5CDD505-2E9C-101B-9397-08002B2CF9AE}" pid="3" name="MediaServiceImageTags">
    <vt:lpwstr/>
  </property>
</Properties>
</file>